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56" r:id="rId2"/>
  </p:sldIdLst>
  <p:sldSz cx="15948025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02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40" y="66"/>
      </p:cViewPr>
      <p:guideLst>
        <p:guide orient="horz" pos="3379"/>
        <p:guide pos="50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52738" y="857250"/>
            <a:ext cx="34385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52738" y="857250"/>
            <a:ext cx="343852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SD20A4S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20mm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443x298mm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6102" y="1755771"/>
            <a:ext cx="13555821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3503" y="5634855"/>
            <a:ext cx="11961019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959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23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12806" y="571184"/>
            <a:ext cx="343879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6428" y="571184"/>
            <a:ext cx="10117028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27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870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121" y="2674634"/>
            <a:ext cx="13755172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8121" y="7179537"/>
            <a:ext cx="13755172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75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6427" y="2855920"/>
            <a:ext cx="677791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73687" y="2855920"/>
            <a:ext cx="677791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84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04" y="571186"/>
            <a:ext cx="13755172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506" y="2629931"/>
            <a:ext cx="6746761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8506" y="3918819"/>
            <a:ext cx="6746761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3688" y="2629931"/>
            <a:ext cx="6779988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73688" y="3918819"/>
            <a:ext cx="6779988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028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52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616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04" y="715222"/>
            <a:ext cx="514365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9988" y="1544683"/>
            <a:ext cx="8073688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8504" y="3218497"/>
            <a:ext cx="514365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601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04" y="715222"/>
            <a:ext cx="514365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9988" y="1544683"/>
            <a:ext cx="8073688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8504" y="3218497"/>
            <a:ext cx="514365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504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427" y="571186"/>
            <a:ext cx="13755172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427" y="2855920"/>
            <a:ext cx="13755172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427" y="9943570"/>
            <a:ext cx="358830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2784" y="9943570"/>
            <a:ext cx="538245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3292" y="9943570"/>
            <a:ext cx="358830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6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800165" y="888039"/>
            <a:ext cx="357149" cy="94699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2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155101" y="2027477"/>
            <a:ext cx="3779368" cy="484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4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155101" y="8331956"/>
            <a:ext cx="3779368" cy="484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4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25607" y="2027477"/>
            <a:ext cx="3779368" cy="484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4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25607" y="8331956"/>
            <a:ext cx="3779368" cy="484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4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12</cp:revision>
  <dcterms:created xsi:type="dcterms:W3CDTF">2014-02-20T08:10:50Z</dcterms:created>
  <dcterms:modified xsi:type="dcterms:W3CDTF">2014-04-02T03:44:35Z</dcterms:modified>
</cp:coreProperties>
</file>