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"/>
  </p:notesMasterIdLst>
  <p:sldIdLst>
    <p:sldId id="256" r:id="rId2"/>
  </p:sldIdLst>
  <p:sldSz cx="16127413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04" y="66"/>
      </p:cViewPr>
      <p:guideLst>
        <p:guide orient="horz" pos="3379"/>
        <p:guide pos="50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32100" y="857250"/>
            <a:ext cx="3479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32100" y="857250"/>
            <a:ext cx="34798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SD25A4S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25mm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448x298mm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9556" y="1755771"/>
            <a:ext cx="13708301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5927" y="5634855"/>
            <a:ext cx="12095560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829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3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41181" y="571184"/>
            <a:ext cx="347747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8760" y="571184"/>
            <a:ext cx="10230828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750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1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361" y="2674634"/>
            <a:ext cx="13909894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0361" y="7179537"/>
            <a:ext cx="13909894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2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8759" y="2855920"/>
            <a:ext cx="685415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64503" y="2855920"/>
            <a:ext cx="6854151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519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860" y="571186"/>
            <a:ext cx="13909894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0862" y="2629931"/>
            <a:ext cx="682265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862" y="3918819"/>
            <a:ext cx="682265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64504" y="2629931"/>
            <a:ext cx="6856251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64504" y="3918819"/>
            <a:ext cx="6856251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04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104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4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860" y="715222"/>
            <a:ext cx="520151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6251" y="1544683"/>
            <a:ext cx="8164503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0860" y="3218497"/>
            <a:ext cx="520151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47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860" y="715222"/>
            <a:ext cx="5201510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6251" y="1544683"/>
            <a:ext cx="8164503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0860" y="3218497"/>
            <a:ext cx="5201510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79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8760" y="571186"/>
            <a:ext cx="13909894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8760" y="2855920"/>
            <a:ext cx="13909894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8760" y="9943570"/>
            <a:ext cx="362866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42206" y="9943570"/>
            <a:ext cx="5443002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89985" y="9943570"/>
            <a:ext cx="3628668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41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89841" y="827443"/>
            <a:ext cx="359650" cy="95740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37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74322" y="1982309"/>
            <a:ext cx="3830534" cy="491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7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74322" y="8372136"/>
            <a:ext cx="3830534" cy="491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7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8004" y="1982309"/>
            <a:ext cx="3830534" cy="491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7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8004" y="8372136"/>
            <a:ext cx="3830534" cy="491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76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19</cp:revision>
  <dcterms:created xsi:type="dcterms:W3CDTF">2014-02-20T08:10:50Z</dcterms:created>
  <dcterms:modified xsi:type="dcterms:W3CDTF">2014-04-02T03:49:12Z</dcterms:modified>
</cp:coreProperties>
</file>