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15408275" cy="10728325"/>
  <p:notesSz cx="9144000" cy="6858000"/>
  <p:defaultTextStyle>
    <a:defPPr>
      <a:defRPr lang="ja-JP"/>
    </a:defPPr>
    <a:lvl1pPr marL="0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1pPr>
    <a:lvl2pPr marL="625495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2pPr>
    <a:lvl3pPr marL="1250991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3pPr>
    <a:lvl4pPr marL="1876486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4pPr>
    <a:lvl5pPr marL="2501981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5pPr>
    <a:lvl6pPr marL="3127477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6pPr>
    <a:lvl7pPr marL="3752972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7pPr>
    <a:lvl8pPr marL="4378467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8pPr>
    <a:lvl9pPr marL="5003963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4854" userDrawn="1">
          <p15:clr>
            <a:srgbClr val="A4A3A4"/>
          </p15:clr>
        </p15:guide>
        <p15:guide id="3" orient="horz" pos="337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0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600" y="66"/>
      </p:cViewPr>
      <p:guideLst>
        <p:guide pos="4854"/>
        <p:guide orient="horz" pos="33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9175C-B9A6-4B8E-8FCC-F4119799114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9888" y="857250"/>
            <a:ext cx="33242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A2698-26B6-4F39-A0BB-EF56BDB731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7696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909888" y="857250"/>
            <a:ext cx="3324225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SD05A4S</a:t>
            </a:r>
            <a:r>
              <a:rPr kumimoji="1" lang="ja-JP" altLang="en-US" dirty="0" smtClean="0"/>
              <a:t>　</a:t>
            </a:r>
            <a:r>
              <a:rPr kumimoji="1" lang="ja-JP" altLang="en-US" dirty="0" smtClean="0"/>
              <a:t>背幅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ｍｍ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428</a:t>
            </a:r>
            <a:r>
              <a:rPr kumimoji="1" lang="ja-JP" altLang="en-US" smtClean="0"/>
              <a:t>ｘ</a:t>
            </a:r>
            <a:r>
              <a:rPr kumimoji="1" lang="en-US" altLang="ja-JP" dirty="0" smtClean="0"/>
              <a:t>298</a:t>
            </a:r>
            <a:r>
              <a:rPr kumimoji="1" lang="ja-JP" altLang="en-US" dirty="0" smtClean="0"/>
              <a:t>ｍｍ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2698-26B6-4F39-A0BB-EF56BDB7313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903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21" y="1755771"/>
            <a:ext cx="13097034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6035" y="5634855"/>
            <a:ext cx="11556206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629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3181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026548" y="571184"/>
            <a:ext cx="3322409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9320" y="571184"/>
            <a:ext cx="9774624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5408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637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1295" y="2674634"/>
            <a:ext cx="13289637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295" y="7179537"/>
            <a:ext cx="13289637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7394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9319" y="2855920"/>
            <a:ext cx="6548517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00439" y="2855920"/>
            <a:ext cx="6548517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318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1326" y="571186"/>
            <a:ext cx="13289637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1327" y="2629931"/>
            <a:ext cx="6518422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1327" y="3918819"/>
            <a:ext cx="6518422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00440" y="2629931"/>
            <a:ext cx="6550524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00440" y="3918819"/>
            <a:ext cx="6550524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132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26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860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1326" y="715222"/>
            <a:ext cx="4969570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0524" y="1544683"/>
            <a:ext cx="7800439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1326" y="3218497"/>
            <a:ext cx="4969570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430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1326" y="715222"/>
            <a:ext cx="4969570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50524" y="1544683"/>
            <a:ext cx="7800439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1326" y="3218497"/>
            <a:ext cx="4969570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7767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9319" y="571186"/>
            <a:ext cx="13289637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9319" y="2855920"/>
            <a:ext cx="13289637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9319" y="9943570"/>
            <a:ext cx="3466862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3991" y="9943570"/>
            <a:ext cx="5200293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82094" y="9943570"/>
            <a:ext cx="3466862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4235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566939" y="947754"/>
            <a:ext cx="323807" cy="88639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904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　　　　　　　　　　　株式会社プロバインド</a:t>
            </a:r>
            <a:endParaRPr lang="ja-JP" altLang="en-US" sz="904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861880" y="2071990"/>
            <a:ext cx="3728944" cy="478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75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75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861880" y="8292361"/>
            <a:ext cx="3728944" cy="478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75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75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47513" y="2071990"/>
            <a:ext cx="3728944" cy="478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75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75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47513" y="8292361"/>
            <a:ext cx="3728944" cy="478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75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75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9938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4</cp:revision>
  <dcterms:created xsi:type="dcterms:W3CDTF">2014-02-20T04:08:05Z</dcterms:created>
  <dcterms:modified xsi:type="dcterms:W3CDTF">2014-02-27T01:07:02Z</dcterms:modified>
</cp:coreProperties>
</file>