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3"/>
  </p:notesMasterIdLst>
  <p:sldIdLst>
    <p:sldId id="256" r:id="rId2"/>
  </p:sldIdLst>
  <p:sldSz cx="16271875" cy="10728325"/>
  <p:notesSz cx="9144000" cy="6858000"/>
  <p:defaultTextStyle>
    <a:defPPr>
      <a:defRPr lang="ja-JP"/>
    </a:defPPr>
    <a:lvl1pPr marL="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1pPr>
    <a:lvl2pPr marL="633313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2pPr>
    <a:lvl3pPr marL="126662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3pPr>
    <a:lvl4pPr marL="189994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4pPr>
    <a:lvl5pPr marL="253325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5pPr>
    <a:lvl6pPr marL="316656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6pPr>
    <a:lvl7pPr marL="3799881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7pPr>
    <a:lvl8pPr marL="443319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8pPr>
    <a:lvl9pPr marL="5066508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513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474" y="66"/>
      </p:cViewPr>
      <p:guideLst>
        <p:guide orient="horz" pos="3379"/>
        <p:guide pos="5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0DA9A-58AE-414E-B412-4AB380333388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17813" y="857250"/>
            <a:ext cx="3508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51AB7-00C6-42F1-B1D8-6A7A6F1E2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5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17813" y="857250"/>
            <a:ext cx="3508375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SD29A4S</a:t>
            </a:r>
            <a:r>
              <a:rPr kumimoji="1" lang="ja-JP" altLang="en-US" dirty="0" smtClean="0"/>
              <a:t>　</a:t>
            </a:r>
            <a:r>
              <a:rPr kumimoji="1" lang="ja-JP" altLang="en-US" dirty="0" smtClean="0"/>
              <a:t>背幅</a:t>
            </a:r>
            <a:r>
              <a:rPr kumimoji="1" lang="en-US" altLang="ja-JP" dirty="0" smtClean="0"/>
              <a:t>29mm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452x298mm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51AB7-00C6-42F1-B1D8-6A7A6F1E2D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0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0391" y="1755771"/>
            <a:ext cx="13831094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3985" y="5634855"/>
            <a:ext cx="12203906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611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810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44561" y="571184"/>
            <a:ext cx="3508623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8692" y="571184"/>
            <a:ext cx="10322471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069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0185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217" y="2674634"/>
            <a:ext cx="14034492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0217" y="7179537"/>
            <a:ext cx="14034492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6971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8691" y="2855920"/>
            <a:ext cx="6915547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37637" y="2855920"/>
            <a:ext cx="6915547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55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0811" y="571186"/>
            <a:ext cx="14034492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812" y="2629931"/>
            <a:ext cx="6883765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812" y="3918819"/>
            <a:ext cx="6883765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37638" y="2629931"/>
            <a:ext cx="6917666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37638" y="3918819"/>
            <a:ext cx="6917666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751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11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43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0811" y="715222"/>
            <a:ext cx="5248103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7666" y="1544683"/>
            <a:ext cx="8237637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811" y="3218497"/>
            <a:ext cx="5248103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1549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0811" y="715222"/>
            <a:ext cx="5248103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7666" y="1544683"/>
            <a:ext cx="8237637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811" y="3218497"/>
            <a:ext cx="5248103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657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8692" y="571186"/>
            <a:ext cx="14034492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8692" y="2855920"/>
            <a:ext cx="14034492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8691" y="9943570"/>
            <a:ext cx="3661172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90059" y="9943570"/>
            <a:ext cx="5491758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92012" y="9943570"/>
            <a:ext cx="3661172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5705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961877" y="786805"/>
            <a:ext cx="361509" cy="967829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49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366356" y="1952018"/>
            <a:ext cx="3864845" cy="495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366356" y="8399083"/>
            <a:ext cx="3864845" cy="495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41692" y="1952018"/>
            <a:ext cx="3864845" cy="495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41692" y="8399083"/>
            <a:ext cx="3864845" cy="495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</p:spTree>
    <p:extLst>
      <p:ext uri="{BB962C8B-B14F-4D97-AF65-F5344CB8AC3E}">
        <p14:creationId xmlns:p14="http://schemas.microsoft.com/office/powerpoint/2010/main" val="219265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23</cp:revision>
  <dcterms:created xsi:type="dcterms:W3CDTF">2014-02-20T08:10:50Z</dcterms:created>
  <dcterms:modified xsi:type="dcterms:W3CDTF">2014-04-02T03:51:50Z</dcterms:modified>
</cp:coreProperties>
</file>