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5479713" cy="10728325"/>
  <p:notesSz cx="9144000" cy="6858000"/>
  <p:defaultTextStyle>
    <a:defPPr>
      <a:defRPr lang="ja-JP"/>
    </a:defPPr>
    <a:lvl1pPr marL="0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1pPr>
    <a:lvl2pPr marL="628147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2pPr>
    <a:lvl3pPr marL="1256294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3pPr>
    <a:lvl4pPr marL="1884441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4pPr>
    <a:lvl5pPr marL="2512588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5pPr>
    <a:lvl6pPr marL="3140735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6pPr>
    <a:lvl7pPr marL="3768882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7pPr>
    <a:lvl8pPr marL="4397030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8pPr>
    <a:lvl9pPr marL="5025177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8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88" y="66"/>
      </p:cViewPr>
      <p:guideLst>
        <p:guide orient="horz" pos="3379"/>
        <p:guide pos="4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31492-7611-4AB3-8B12-C2A153E75A3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3538" y="857250"/>
            <a:ext cx="33369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4B9A0-3B49-42B5-A92C-86B5DD199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404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903538" y="857250"/>
            <a:ext cx="333692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SD07A4S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ｍｍ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430x298mm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4B9A0-3B49-42B5-A92C-86B5DD199F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992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0979" y="1755771"/>
            <a:ext cx="13157756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4964" y="5634855"/>
            <a:ext cx="11609785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95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31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77671" y="571184"/>
            <a:ext cx="333781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4231" y="571184"/>
            <a:ext cx="9819943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613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90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169" y="2674634"/>
            <a:ext cx="13351252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169" y="7179537"/>
            <a:ext cx="13351252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8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230" y="2855920"/>
            <a:ext cx="6578878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36605" y="2855920"/>
            <a:ext cx="6578878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725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571186"/>
            <a:ext cx="13351252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248" y="2629931"/>
            <a:ext cx="6548643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248" y="3918819"/>
            <a:ext cx="6548643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36606" y="2629931"/>
            <a:ext cx="6580894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36606" y="3918819"/>
            <a:ext cx="6580894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83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36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48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715222"/>
            <a:ext cx="499261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0894" y="1544683"/>
            <a:ext cx="7836605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3218497"/>
            <a:ext cx="499261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247" y="715222"/>
            <a:ext cx="499261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80894" y="1544683"/>
            <a:ext cx="7836605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247" y="3218497"/>
            <a:ext cx="499261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05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231" y="571186"/>
            <a:ext cx="13351252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31" y="2855920"/>
            <a:ext cx="13351252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4230" y="9943570"/>
            <a:ext cx="348293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27655" y="9943570"/>
            <a:ext cx="522440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548" y="9943570"/>
            <a:ext cx="348293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27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562538" y="958745"/>
            <a:ext cx="354392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3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lang="ja-JP" altLang="en-US" sz="1103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83160" y="2080183"/>
            <a:ext cx="3719664" cy="47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83160" y="8285073"/>
            <a:ext cx="3719664" cy="47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89983" y="2080183"/>
            <a:ext cx="3719664" cy="47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89983" y="8285073"/>
            <a:ext cx="3719664" cy="47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212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3</cp:revision>
  <dcterms:created xsi:type="dcterms:W3CDTF">2014-02-20T08:05:56Z</dcterms:created>
  <dcterms:modified xsi:type="dcterms:W3CDTF">2014-02-27T01:07:59Z</dcterms:modified>
</cp:coreProperties>
</file>