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5444788" cy="10728325"/>
  <p:notesSz cx="9144000" cy="6858000"/>
  <p:defaultTextStyle>
    <a:defPPr>
      <a:defRPr lang="ja-JP"/>
    </a:defPPr>
    <a:lvl1pPr marL="0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1pPr>
    <a:lvl2pPr marL="628147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2pPr>
    <a:lvl3pPr marL="1256294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3pPr>
    <a:lvl4pPr marL="1884441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4pPr>
    <a:lvl5pPr marL="2512588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5pPr>
    <a:lvl6pPr marL="3140735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6pPr>
    <a:lvl7pPr marL="3768882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7pPr>
    <a:lvl8pPr marL="4397030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8pPr>
    <a:lvl9pPr marL="5025177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486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0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108" y="276"/>
      </p:cViewPr>
      <p:guideLst>
        <p:guide orient="horz" pos="3379"/>
        <p:guide pos="48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231492-7611-4AB3-8B12-C2A153E75A33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6713" y="857250"/>
            <a:ext cx="33305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4B9A0-3B49-42B5-A92C-86B5DD199F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404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SD06A4S</a:t>
            </a:r>
            <a:r>
              <a:rPr kumimoji="1" lang="ja-JP" altLang="en-US" dirty="0" smtClean="0"/>
              <a:t>　背幅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ｍｍ　</a:t>
            </a:r>
            <a:r>
              <a:rPr kumimoji="1" lang="en-US" altLang="ja-JP" smtClean="0"/>
              <a:t>429x298mm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4B9A0-3B49-42B5-A92C-86B5DD199FB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992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8359" y="1755771"/>
            <a:ext cx="13128070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0599" y="5634855"/>
            <a:ext cx="11583591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3482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186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052677" y="571184"/>
            <a:ext cx="3330282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1830" y="571184"/>
            <a:ext cx="9797787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1326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69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3786" y="2674634"/>
            <a:ext cx="13321130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3786" y="7179537"/>
            <a:ext cx="13321130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830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1829" y="2855920"/>
            <a:ext cx="6564035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924" y="2855920"/>
            <a:ext cx="6564035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721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841" y="571186"/>
            <a:ext cx="13321130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3843" y="2629931"/>
            <a:ext cx="6533868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3843" y="3918819"/>
            <a:ext cx="6533868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925" y="2629931"/>
            <a:ext cx="6566047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925" y="3918819"/>
            <a:ext cx="6566047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4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068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955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841" y="715222"/>
            <a:ext cx="4981346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6047" y="1544683"/>
            <a:ext cx="7818924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3841" y="3218497"/>
            <a:ext cx="4981346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873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841" y="715222"/>
            <a:ext cx="4981346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66047" y="1544683"/>
            <a:ext cx="7818924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3841" y="3218497"/>
            <a:ext cx="4981346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82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1829" y="571186"/>
            <a:ext cx="13321130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1829" y="2855920"/>
            <a:ext cx="13321130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1829" y="9943570"/>
            <a:ext cx="3475077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39793-2440-4BD0-92DC-CFDB8537ED31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16086" y="9943570"/>
            <a:ext cx="5212616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7882" y="9943570"/>
            <a:ext cx="3475077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036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539069" y="968684"/>
            <a:ext cx="360000" cy="92615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1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  <a:endParaRPr kumimoji="1"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860862" y="2087592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860862" y="8278483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86847" y="2087592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86847" y="8278483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212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2</cp:revision>
  <dcterms:created xsi:type="dcterms:W3CDTF">2014-02-20T08:05:56Z</dcterms:created>
  <dcterms:modified xsi:type="dcterms:W3CDTF">2014-02-20T09:20:26Z</dcterms:modified>
</cp:coreProperties>
</file>