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"/>
  </p:notesMasterIdLst>
  <p:sldIdLst>
    <p:sldId id="256" r:id="rId2"/>
  </p:sldIdLst>
  <p:sldSz cx="1623536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11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86" y="66"/>
      </p:cViewPr>
      <p:guideLst>
        <p:guide orient="horz" pos="3379"/>
        <p:guide pos="51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20988" y="857250"/>
            <a:ext cx="3502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20988" y="857250"/>
            <a:ext cx="350202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SD28A4S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28mm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451x298mm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52" y="1755771"/>
            <a:ext cx="13800059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421" y="5634855"/>
            <a:ext cx="12176522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44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86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18433" y="571184"/>
            <a:ext cx="3500750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182" y="571184"/>
            <a:ext cx="10299308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0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68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726" y="2674634"/>
            <a:ext cx="14003001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7726" y="7179537"/>
            <a:ext cx="14003001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5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181" y="2855920"/>
            <a:ext cx="690002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19153" y="2855920"/>
            <a:ext cx="6900029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16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296" y="571186"/>
            <a:ext cx="14003001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8298" y="2629931"/>
            <a:ext cx="6868318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8298" y="3918819"/>
            <a:ext cx="6868318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19153" y="2629931"/>
            <a:ext cx="690214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19153" y="3918819"/>
            <a:ext cx="690214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611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59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75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296" y="715222"/>
            <a:ext cx="523632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2144" y="1544683"/>
            <a:ext cx="821915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8296" y="3218497"/>
            <a:ext cx="523632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02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296" y="715222"/>
            <a:ext cx="523632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02144" y="1544683"/>
            <a:ext cx="821915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8296" y="3218497"/>
            <a:ext cx="523632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57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6181" y="571186"/>
            <a:ext cx="14003001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181" y="2855920"/>
            <a:ext cx="14003001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6181" y="9943570"/>
            <a:ext cx="365295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77964" y="9943570"/>
            <a:ext cx="547943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66225" y="9943570"/>
            <a:ext cx="3652957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94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43713" y="797076"/>
            <a:ext cx="360996" cy="96782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46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343094" y="1959674"/>
            <a:ext cx="3856173" cy="494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43094" y="8392272"/>
            <a:ext cx="3856173" cy="494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8232" y="1959674"/>
            <a:ext cx="3856173" cy="494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8232" y="8392272"/>
            <a:ext cx="3856173" cy="494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9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22</cp:revision>
  <dcterms:created xsi:type="dcterms:W3CDTF">2014-02-20T08:10:50Z</dcterms:created>
  <dcterms:modified xsi:type="dcterms:W3CDTF">2014-04-02T03:51:12Z</dcterms:modified>
</cp:coreProperties>
</file>