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1576863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76" y="66"/>
      </p:cViewPr>
      <p:guideLst>
        <p:guide orient="horz" pos="3379"/>
        <p:guide pos="49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71788" y="857250"/>
            <a:ext cx="3400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71788" y="857250"/>
            <a:ext cx="34004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SD15A4S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15mm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438x298mm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2648" y="1755771"/>
            <a:ext cx="13403342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1080" y="5634855"/>
            <a:ext cx="11826479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25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34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84432" y="571184"/>
            <a:ext cx="340011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4095" y="571184"/>
            <a:ext cx="10003230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55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49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882" y="2674634"/>
            <a:ext cx="13600450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882" y="7179537"/>
            <a:ext cx="13600450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46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4094" y="2855920"/>
            <a:ext cx="670167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82873" y="2855920"/>
            <a:ext cx="670167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9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148" y="571186"/>
            <a:ext cx="13600450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6149" y="2629931"/>
            <a:ext cx="6670872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6149" y="3918819"/>
            <a:ext cx="6670872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82874" y="2629931"/>
            <a:ext cx="670372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82874" y="3918819"/>
            <a:ext cx="670372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02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04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270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148" y="715222"/>
            <a:ext cx="508579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3725" y="1544683"/>
            <a:ext cx="798287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6148" y="3218497"/>
            <a:ext cx="508579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85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148" y="715222"/>
            <a:ext cx="508579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03725" y="1544683"/>
            <a:ext cx="798287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6148" y="3218497"/>
            <a:ext cx="508579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55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4094" y="571186"/>
            <a:ext cx="13600450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4094" y="2855920"/>
            <a:ext cx="13600450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4094" y="9943570"/>
            <a:ext cx="354794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3362" y="9943570"/>
            <a:ext cx="532191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36600" y="9943570"/>
            <a:ext cx="354794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92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10397" y="938386"/>
            <a:ext cx="355162" cy="93657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8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8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40874" y="2065007"/>
            <a:ext cx="3736855" cy="47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1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40874" y="8298572"/>
            <a:ext cx="3736855" cy="47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1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8447" y="2065007"/>
            <a:ext cx="3736855" cy="47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1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08447" y="8298572"/>
            <a:ext cx="3736855" cy="479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1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7</cp:revision>
  <dcterms:created xsi:type="dcterms:W3CDTF">2014-02-20T08:10:50Z</dcterms:created>
  <dcterms:modified xsi:type="dcterms:W3CDTF">2014-02-27T01:12:45Z</dcterms:modified>
</cp:coreProperties>
</file>