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5516225" cy="10728325"/>
  <p:notesSz cx="9144000" cy="6858000"/>
  <p:defaultTextStyle>
    <a:defPPr>
      <a:defRPr lang="ja-JP"/>
    </a:defPPr>
    <a:lvl1pPr marL="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1pPr>
    <a:lvl2pPr marL="62814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2pPr>
    <a:lvl3pPr marL="1256294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3pPr>
    <a:lvl4pPr marL="1884441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4pPr>
    <a:lvl5pPr marL="2512588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5pPr>
    <a:lvl6pPr marL="3140735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6pPr>
    <a:lvl7pPr marL="3768882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7pPr>
    <a:lvl8pPr marL="4397030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8pPr>
    <a:lvl9pPr marL="5025177" algn="l" defTabSz="1256294" rtl="0" eaLnBrk="1" latinLnBrk="0" hangingPunct="1">
      <a:defRPr kumimoji="1" sz="247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8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82" y="66"/>
      </p:cViewPr>
      <p:guideLst>
        <p:guide orient="horz" pos="3379"/>
        <p:guide pos="4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31492-7611-4AB3-8B12-C2A153E75A3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57250"/>
            <a:ext cx="33464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4B9A0-3B49-42B5-A92C-86B5DD199F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40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7250"/>
            <a:ext cx="334645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SD08A4S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ｍｍ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431x298mm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4B9A0-3B49-42B5-A92C-86B5DD199F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992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3717" y="1755771"/>
            <a:ext cx="13188791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9528" y="5634855"/>
            <a:ext cx="11637169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847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38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03799" y="571184"/>
            <a:ext cx="334568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41" y="571184"/>
            <a:ext cx="9843105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66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17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660" y="2674634"/>
            <a:ext cx="13382744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660" y="7179537"/>
            <a:ext cx="13382744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740" y="2855920"/>
            <a:ext cx="659439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55089" y="2855920"/>
            <a:ext cx="659439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13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61" y="571186"/>
            <a:ext cx="13382744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63" y="2629931"/>
            <a:ext cx="656408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8763" y="3918819"/>
            <a:ext cx="656408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55090" y="2629931"/>
            <a:ext cx="659641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55090" y="3918819"/>
            <a:ext cx="659641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95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03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4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62" y="715222"/>
            <a:ext cx="500438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6417" y="1544683"/>
            <a:ext cx="7855089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8762" y="3218497"/>
            <a:ext cx="500438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66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62" y="715222"/>
            <a:ext cx="500438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96417" y="1544683"/>
            <a:ext cx="7855089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8762" y="3218497"/>
            <a:ext cx="500438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19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741" y="571186"/>
            <a:ext cx="13382744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741" y="2855920"/>
            <a:ext cx="13382744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6740" y="9943570"/>
            <a:ext cx="349115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9793-2440-4BD0-92DC-CFDB8537ED31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9750" y="9943570"/>
            <a:ext cx="523672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8334" y="9943570"/>
            <a:ext cx="349115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C9B0-D6B4-4873-84B4-AC9399515C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55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80763" y="948354"/>
            <a:ext cx="354841" cy="926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6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  <a:endParaRPr lang="ja-JP" altLang="en-US" sz="1106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906471" y="2072437"/>
            <a:ext cx="3728438" cy="478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06471" y="8291963"/>
            <a:ext cx="3728438" cy="478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93261" y="2072437"/>
            <a:ext cx="3728438" cy="478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93261" y="8291963"/>
            <a:ext cx="3728438" cy="478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85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  <a:endParaRPr lang="ja-JP" altLang="en-US" sz="2485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12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4</cp:revision>
  <dcterms:created xsi:type="dcterms:W3CDTF">2014-02-20T08:05:56Z</dcterms:created>
  <dcterms:modified xsi:type="dcterms:W3CDTF">2014-02-27T01:08:44Z</dcterms:modified>
</cp:coreProperties>
</file>