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256" r:id="rId2"/>
  </p:sldIdLst>
  <p:sldSz cx="15840075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499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64" y="66"/>
      </p:cViewPr>
      <p:guideLst>
        <p:guide orient="horz" pos="3379"/>
        <p:guide pos="49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63850" y="857250"/>
            <a:ext cx="34163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63850" y="857250"/>
            <a:ext cx="3416300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SD17A4S</a:t>
            </a:r>
            <a:r>
              <a:rPr kumimoji="1" lang="ja-JP" altLang="en-US" dirty="0" smtClean="0"/>
              <a:t>　背幅</a:t>
            </a:r>
            <a:r>
              <a:rPr kumimoji="1" lang="en-US" altLang="ja-JP" dirty="0" smtClean="0"/>
              <a:t>17mm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440x298mm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8006" y="1755771"/>
            <a:ext cx="13464064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0010" y="5634855"/>
            <a:ext cx="11880056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065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16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335555" y="571184"/>
            <a:ext cx="3415516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06" y="571184"/>
            <a:ext cx="10048548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104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005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756" y="2674634"/>
            <a:ext cx="13662065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0756" y="7179537"/>
            <a:ext cx="13662065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679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05" y="2855920"/>
            <a:ext cx="6732032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19038" y="2855920"/>
            <a:ext cx="6732032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582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068" y="571186"/>
            <a:ext cx="13662065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1070" y="2629931"/>
            <a:ext cx="6701093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1070" y="3918819"/>
            <a:ext cx="6701093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19039" y="2629931"/>
            <a:ext cx="6734095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019039" y="3918819"/>
            <a:ext cx="6734095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29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0413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931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069" y="715222"/>
            <a:ext cx="5108836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4095" y="1544683"/>
            <a:ext cx="8019038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1069" y="3218497"/>
            <a:ext cx="5108836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58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069" y="715222"/>
            <a:ext cx="5108836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34095" y="1544683"/>
            <a:ext cx="8019038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1069" y="3218497"/>
            <a:ext cx="5108836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980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05" y="571186"/>
            <a:ext cx="13662065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05" y="2855920"/>
            <a:ext cx="13662065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9005" y="9943570"/>
            <a:ext cx="3564017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47025" y="9943570"/>
            <a:ext cx="5346025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7053" y="9943570"/>
            <a:ext cx="3564017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693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746167" y="918337"/>
            <a:ext cx="355931" cy="93657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13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086362" y="2050062"/>
            <a:ext cx="3753785" cy="4814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22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086362" y="8311867"/>
            <a:ext cx="3753785" cy="4814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22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15280" y="2050062"/>
            <a:ext cx="3753785" cy="4814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22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15280" y="8311867"/>
            <a:ext cx="3753785" cy="4814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22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9</cp:revision>
  <dcterms:created xsi:type="dcterms:W3CDTF">2014-02-20T08:10:50Z</dcterms:created>
  <dcterms:modified xsi:type="dcterms:W3CDTF">2014-04-02T03:42:14Z</dcterms:modified>
</cp:coreProperties>
</file>