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1587658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52" y="66"/>
      </p:cViewPr>
      <p:guideLst>
        <p:guide orient="horz" pos="3379"/>
        <p:guide pos="50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60675" y="857250"/>
            <a:ext cx="34226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60675" y="857250"/>
            <a:ext cx="342265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SD18A4S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18mm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441x298mm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0744" y="1755771"/>
            <a:ext cx="13495100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4574" y="5634855"/>
            <a:ext cx="11907441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60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45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61684" y="571184"/>
            <a:ext cx="3423389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1516" y="571184"/>
            <a:ext cx="10071711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13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02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247" y="2674634"/>
            <a:ext cx="13693557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247" y="7179537"/>
            <a:ext cx="13693557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162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515" y="2855920"/>
            <a:ext cx="6747550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37523" y="2855920"/>
            <a:ext cx="6747550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45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583" y="571186"/>
            <a:ext cx="13693557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3585" y="2629931"/>
            <a:ext cx="6716540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585" y="3918819"/>
            <a:ext cx="6716540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37523" y="2629931"/>
            <a:ext cx="6749618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37523" y="3918819"/>
            <a:ext cx="6749618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39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5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07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583" y="715222"/>
            <a:ext cx="512061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9618" y="1544683"/>
            <a:ext cx="803752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3583" y="3218497"/>
            <a:ext cx="512061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98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583" y="715222"/>
            <a:ext cx="512061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9618" y="1544683"/>
            <a:ext cx="803752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3583" y="3218497"/>
            <a:ext cx="512061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73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1516" y="571186"/>
            <a:ext cx="13693557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1516" y="2855920"/>
            <a:ext cx="13693557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1516" y="9943570"/>
            <a:ext cx="357223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120" y="9943570"/>
            <a:ext cx="535834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12840" y="9943570"/>
            <a:ext cx="357223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07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64394" y="908089"/>
            <a:ext cx="356380" cy="93657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16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109613" y="2042423"/>
            <a:ext cx="3762438" cy="482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109613" y="8318662"/>
            <a:ext cx="3762438" cy="482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18774" y="2042423"/>
            <a:ext cx="3762438" cy="482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18774" y="8318662"/>
            <a:ext cx="3762438" cy="482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10</cp:revision>
  <dcterms:created xsi:type="dcterms:W3CDTF">2014-02-20T08:10:50Z</dcterms:created>
  <dcterms:modified xsi:type="dcterms:W3CDTF">2014-04-02T03:43:10Z</dcterms:modified>
</cp:coreProperties>
</file>