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"/>
  </p:notesMasterIdLst>
  <p:sldIdLst>
    <p:sldId id="256" r:id="rId2"/>
  </p:sldIdLst>
  <p:sldSz cx="15984538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503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34" y="66"/>
      </p:cViewPr>
      <p:guideLst>
        <p:guide orient="horz" pos="3379"/>
        <p:guide pos="50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47975" y="857250"/>
            <a:ext cx="34480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47975" y="857250"/>
            <a:ext cx="3448050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SD21A4S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21mm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444x298mm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8841" y="1755771"/>
            <a:ext cx="13586857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98067" y="5634855"/>
            <a:ext cx="11988404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80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823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38936" y="571184"/>
            <a:ext cx="3446666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8938" y="571184"/>
            <a:ext cx="10140191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338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869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0613" y="2674634"/>
            <a:ext cx="13786664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0613" y="7179537"/>
            <a:ext cx="13786664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135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8937" y="2855920"/>
            <a:ext cx="6793429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2172" y="2855920"/>
            <a:ext cx="6793429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956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019" y="571186"/>
            <a:ext cx="13786664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1021" y="2629931"/>
            <a:ext cx="6762208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1021" y="3918819"/>
            <a:ext cx="6762208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92173" y="2629931"/>
            <a:ext cx="6795511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092173" y="3918819"/>
            <a:ext cx="6795511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296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76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61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019" y="715222"/>
            <a:ext cx="515543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5511" y="1544683"/>
            <a:ext cx="8092172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1019" y="3218497"/>
            <a:ext cx="515543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785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019" y="715222"/>
            <a:ext cx="515543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95511" y="1544683"/>
            <a:ext cx="8092172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1019" y="3218497"/>
            <a:ext cx="515543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75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8937" y="571186"/>
            <a:ext cx="13786664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8937" y="2855920"/>
            <a:ext cx="13786664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8937" y="9943570"/>
            <a:ext cx="3596521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94878" y="9943570"/>
            <a:ext cx="5394782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9080" y="9943570"/>
            <a:ext cx="3596521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725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818329" y="877791"/>
            <a:ext cx="357662" cy="946990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24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178351" y="2019838"/>
            <a:ext cx="3788021" cy="485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4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178351" y="8338751"/>
            <a:ext cx="3788021" cy="485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4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29100" y="2019838"/>
            <a:ext cx="3788021" cy="485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4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29100" y="8338751"/>
            <a:ext cx="3788021" cy="485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4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13</cp:revision>
  <dcterms:created xsi:type="dcterms:W3CDTF">2014-02-20T08:10:50Z</dcterms:created>
  <dcterms:modified xsi:type="dcterms:W3CDTF">2014-04-02T03:45:23Z</dcterms:modified>
</cp:coreProperties>
</file>