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5263813" cy="10728325"/>
  <p:notesSz cx="9144000" cy="6858000"/>
  <p:defaultTextStyle>
    <a:defPPr>
      <a:defRPr lang="ja-JP"/>
    </a:defPPr>
    <a:lvl1pPr marL="0" algn="l" defTabSz="1247607" rtl="0" eaLnBrk="1" latinLnBrk="0" hangingPunct="1">
      <a:defRPr kumimoji="1" sz="2456" kern="1200">
        <a:solidFill>
          <a:schemeClr val="tx1"/>
        </a:solidFill>
        <a:latin typeface="+mn-lt"/>
        <a:ea typeface="+mn-ea"/>
        <a:cs typeface="+mn-cs"/>
      </a:defRPr>
    </a:lvl1pPr>
    <a:lvl2pPr marL="623804" algn="l" defTabSz="1247607" rtl="0" eaLnBrk="1" latinLnBrk="0" hangingPunct="1">
      <a:defRPr kumimoji="1" sz="2456" kern="1200">
        <a:solidFill>
          <a:schemeClr val="tx1"/>
        </a:solidFill>
        <a:latin typeface="+mn-lt"/>
        <a:ea typeface="+mn-ea"/>
        <a:cs typeface="+mn-cs"/>
      </a:defRPr>
    </a:lvl2pPr>
    <a:lvl3pPr marL="1247607" algn="l" defTabSz="1247607" rtl="0" eaLnBrk="1" latinLnBrk="0" hangingPunct="1">
      <a:defRPr kumimoji="1" sz="2456" kern="1200">
        <a:solidFill>
          <a:schemeClr val="tx1"/>
        </a:solidFill>
        <a:latin typeface="+mn-lt"/>
        <a:ea typeface="+mn-ea"/>
        <a:cs typeface="+mn-cs"/>
      </a:defRPr>
    </a:lvl3pPr>
    <a:lvl4pPr marL="1871411" algn="l" defTabSz="1247607" rtl="0" eaLnBrk="1" latinLnBrk="0" hangingPunct="1">
      <a:defRPr kumimoji="1" sz="2456" kern="1200">
        <a:solidFill>
          <a:schemeClr val="tx1"/>
        </a:solidFill>
        <a:latin typeface="+mn-lt"/>
        <a:ea typeface="+mn-ea"/>
        <a:cs typeface="+mn-cs"/>
      </a:defRPr>
    </a:lvl4pPr>
    <a:lvl5pPr marL="2495215" algn="l" defTabSz="1247607" rtl="0" eaLnBrk="1" latinLnBrk="0" hangingPunct="1">
      <a:defRPr kumimoji="1" sz="2456" kern="1200">
        <a:solidFill>
          <a:schemeClr val="tx1"/>
        </a:solidFill>
        <a:latin typeface="+mn-lt"/>
        <a:ea typeface="+mn-ea"/>
        <a:cs typeface="+mn-cs"/>
      </a:defRPr>
    </a:lvl5pPr>
    <a:lvl6pPr marL="3119018" algn="l" defTabSz="1247607" rtl="0" eaLnBrk="1" latinLnBrk="0" hangingPunct="1">
      <a:defRPr kumimoji="1" sz="2456" kern="1200">
        <a:solidFill>
          <a:schemeClr val="tx1"/>
        </a:solidFill>
        <a:latin typeface="+mn-lt"/>
        <a:ea typeface="+mn-ea"/>
        <a:cs typeface="+mn-cs"/>
      </a:defRPr>
    </a:lvl6pPr>
    <a:lvl7pPr marL="3742822" algn="l" defTabSz="1247607" rtl="0" eaLnBrk="1" latinLnBrk="0" hangingPunct="1">
      <a:defRPr kumimoji="1" sz="2456" kern="1200">
        <a:solidFill>
          <a:schemeClr val="tx1"/>
        </a:solidFill>
        <a:latin typeface="+mn-lt"/>
        <a:ea typeface="+mn-ea"/>
        <a:cs typeface="+mn-cs"/>
      </a:defRPr>
    </a:lvl7pPr>
    <a:lvl8pPr marL="4366626" algn="l" defTabSz="1247607" rtl="0" eaLnBrk="1" latinLnBrk="0" hangingPunct="1">
      <a:defRPr kumimoji="1" sz="2456" kern="1200">
        <a:solidFill>
          <a:schemeClr val="tx1"/>
        </a:solidFill>
        <a:latin typeface="+mn-lt"/>
        <a:ea typeface="+mn-ea"/>
        <a:cs typeface="+mn-cs"/>
      </a:defRPr>
    </a:lvl8pPr>
    <a:lvl9pPr marL="4990429" algn="l" defTabSz="1247607" rtl="0" eaLnBrk="1" latinLnBrk="0" hangingPunct="1">
      <a:defRPr kumimoji="1" sz="245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4808" userDrawn="1">
          <p15:clr>
            <a:srgbClr val="A4A3A4"/>
          </p15:clr>
        </p15:guide>
        <p15:guide id="3" orient="horz" pos="337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ichi azuma" initials="ka" lastIdx="2" clrIdx="0">
    <p:extLst>
      <p:ext uri="{19B8F6BF-5375-455C-9EA6-DF929625EA0E}">
        <p15:presenceInfo xmlns:p15="http://schemas.microsoft.com/office/powerpoint/2012/main" userId="7665c549dd17a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0" autoAdjust="0"/>
    <p:restoredTop sz="94660"/>
  </p:normalViewPr>
  <p:slideViewPr>
    <p:cSldViewPr snapToGrid="0">
      <p:cViewPr varScale="1">
        <p:scale>
          <a:sx n="63" d="100"/>
          <a:sy n="63" d="100"/>
        </p:scale>
        <p:origin x="630" y="66"/>
      </p:cViewPr>
      <p:guideLst>
        <p:guide pos="4808"/>
        <p:guide orient="horz" pos="33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12D98-6E58-43A3-B4BD-50387F5F526D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57250"/>
            <a:ext cx="32924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E1773-F5F0-4493-B311-199150B5A8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1666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SD01A4S</a:t>
            </a:r>
            <a:r>
              <a:rPr kumimoji="1" lang="ja-JP" altLang="en-US" dirty="0" smtClean="0"/>
              <a:t>　背幅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ｍｍ　</a:t>
            </a:r>
            <a:r>
              <a:rPr kumimoji="1" lang="en-US" altLang="ja-JP" smtClean="0"/>
              <a:t>424x298mm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E1773-F5F0-4493-B311-199150B5A8A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7575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4786" y="1755771"/>
            <a:ext cx="12974241" cy="3735046"/>
          </a:xfrm>
        </p:spPr>
        <p:txBody>
          <a:bodyPr anchor="b"/>
          <a:lstStyle>
            <a:lvl1pPr algn="ctr"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7977" y="5634855"/>
            <a:ext cx="11447860" cy="2590194"/>
          </a:xfrm>
        </p:spPr>
        <p:txBody>
          <a:bodyPr/>
          <a:lstStyle>
            <a:lvl1pPr marL="0" indent="0" algn="ctr">
              <a:buNone/>
              <a:defRPr sz="3755"/>
            </a:lvl1pPr>
            <a:lvl2pPr marL="715244" indent="0" algn="ctr">
              <a:buNone/>
              <a:defRPr sz="3129"/>
            </a:lvl2pPr>
            <a:lvl3pPr marL="1430487" indent="0" algn="ctr">
              <a:buNone/>
              <a:defRPr sz="2816"/>
            </a:lvl3pPr>
            <a:lvl4pPr marL="2145731" indent="0" algn="ctr">
              <a:buNone/>
              <a:defRPr sz="2503"/>
            </a:lvl4pPr>
            <a:lvl5pPr marL="2860975" indent="0" algn="ctr">
              <a:buNone/>
              <a:defRPr sz="2503"/>
            </a:lvl5pPr>
            <a:lvl6pPr marL="3576218" indent="0" algn="ctr">
              <a:buNone/>
              <a:defRPr sz="2503"/>
            </a:lvl6pPr>
            <a:lvl7pPr marL="4291462" indent="0" algn="ctr">
              <a:buNone/>
              <a:defRPr sz="2503"/>
            </a:lvl7pPr>
            <a:lvl8pPr marL="5006706" indent="0" algn="ctr">
              <a:buNone/>
              <a:defRPr sz="2503"/>
            </a:lvl8pPr>
            <a:lvl9pPr marL="5721949" indent="0" algn="ctr">
              <a:buNone/>
              <a:defRPr sz="250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6FFD2-8A02-4E73-B911-FD4D3C05121E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EB44-4580-4B19-8759-BB8D12215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7519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6FFD2-8A02-4E73-B911-FD4D3C05121E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EB44-4580-4B19-8759-BB8D12215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464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23167" y="571184"/>
            <a:ext cx="3291260" cy="9091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9388" y="571184"/>
            <a:ext cx="9682981" cy="909176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6FFD2-8A02-4E73-B911-FD4D3C05121E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EB44-4580-4B19-8759-BB8D12215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6171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6FFD2-8A02-4E73-B911-FD4D3C05121E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EB44-4580-4B19-8759-BB8D12215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0015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38" y="2674634"/>
            <a:ext cx="13165039" cy="4462684"/>
          </a:xfrm>
        </p:spPr>
        <p:txBody>
          <a:bodyPr anchor="b"/>
          <a:lstStyle>
            <a:lvl1pPr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38" y="7179537"/>
            <a:ext cx="13165039" cy="2346820"/>
          </a:xfrm>
        </p:spPr>
        <p:txBody>
          <a:bodyPr/>
          <a:lstStyle>
            <a:lvl1pPr marL="0" indent="0">
              <a:buNone/>
              <a:defRPr sz="3755">
                <a:solidFill>
                  <a:schemeClr val="tx1"/>
                </a:solidFill>
              </a:defRPr>
            </a:lvl1pPr>
            <a:lvl2pPr marL="715244" indent="0">
              <a:buNone/>
              <a:defRPr sz="3129">
                <a:solidFill>
                  <a:schemeClr val="tx1">
                    <a:tint val="75000"/>
                  </a:schemeClr>
                </a:solidFill>
              </a:defRPr>
            </a:lvl2pPr>
            <a:lvl3pPr marL="1430487" indent="0">
              <a:buNone/>
              <a:defRPr sz="2816">
                <a:solidFill>
                  <a:schemeClr val="tx1">
                    <a:tint val="75000"/>
                  </a:schemeClr>
                </a:solidFill>
              </a:defRPr>
            </a:lvl3pPr>
            <a:lvl4pPr marL="2145731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4pPr>
            <a:lvl5pPr marL="2860975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5pPr>
            <a:lvl6pPr marL="3576218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6pPr>
            <a:lvl7pPr marL="4291462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7pPr>
            <a:lvl8pPr marL="5006706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8pPr>
            <a:lvl9pPr marL="5721949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6FFD2-8A02-4E73-B911-FD4D3C05121E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EB44-4580-4B19-8759-BB8D12215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4939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9387" y="2855920"/>
            <a:ext cx="6487121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27305" y="2855920"/>
            <a:ext cx="6487121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6FFD2-8A02-4E73-B911-FD4D3C05121E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EB44-4580-4B19-8759-BB8D12215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0809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1375" y="571186"/>
            <a:ext cx="13165039" cy="207364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377" y="2629931"/>
            <a:ext cx="6457307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1377" y="3918819"/>
            <a:ext cx="6457307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27306" y="2629931"/>
            <a:ext cx="6489109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27306" y="3918819"/>
            <a:ext cx="6489109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6FFD2-8A02-4E73-B911-FD4D3C05121E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EB44-4580-4B19-8759-BB8D12215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826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6FFD2-8A02-4E73-B911-FD4D3C05121E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EB44-4580-4B19-8759-BB8D12215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09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6FFD2-8A02-4E73-B911-FD4D3C05121E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EB44-4580-4B19-8759-BB8D12215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8867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1375" y="715222"/>
            <a:ext cx="4922977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9109" y="1544683"/>
            <a:ext cx="7727305" cy="7624064"/>
          </a:xfrm>
        </p:spPr>
        <p:txBody>
          <a:bodyPr/>
          <a:lstStyle>
            <a:lvl1pPr>
              <a:defRPr sz="5006"/>
            </a:lvl1pPr>
            <a:lvl2pPr>
              <a:defRPr sz="4380"/>
            </a:lvl2pPr>
            <a:lvl3pPr>
              <a:defRPr sz="3755"/>
            </a:lvl3pPr>
            <a:lvl4pPr>
              <a:defRPr sz="3129"/>
            </a:lvl4pPr>
            <a:lvl5pPr>
              <a:defRPr sz="3129"/>
            </a:lvl5pPr>
            <a:lvl6pPr>
              <a:defRPr sz="3129"/>
            </a:lvl6pPr>
            <a:lvl7pPr>
              <a:defRPr sz="3129"/>
            </a:lvl7pPr>
            <a:lvl8pPr>
              <a:defRPr sz="3129"/>
            </a:lvl8pPr>
            <a:lvl9pPr>
              <a:defRPr sz="312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1375" y="3218497"/>
            <a:ext cx="4922977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6FFD2-8A02-4E73-B911-FD4D3C05121E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EB44-4580-4B19-8759-BB8D12215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620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1375" y="715222"/>
            <a:ext cx="4922977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89109" y="1544683"/>
            <a:ext cx="7727305" cy="7624064"/>
          </a:xfrm>
        </p:spPr>
        <p:txBody>
          <a:bodyPr anchor="t"/>
          <a:lstStyle>
            <a:lvl1pPr marL="0" indent="0">
              <a:buNone/>
              <a:defRPr sz="5006"/>
            </a:lvl1pPr>
            <a:lvl2pPr marL="715244" indent="0">
              <a:buNone/>
              <a:defRPr sz="4380"/>
            </a:lvl2pPr>
            <a:lvl3pPr marL="1430487" indent="0">
              <a:buNone/>
              <a:defRPr sz="3755"/>
            </a:lvl3pPr>
            <a:lvl4pPr marL="2145731" indent="0">
              <a:buNone/>
              <a:defRPr sz="3129"/>
            </a:lvl4pPr>
            <a:lvl5pPr marL="2860975" indent="0">
              <a:buNone/>
              <a:defRPr sz="3129"/>
            </a:lvl5pPr>
            <a:lvl6pPr marL="3576218" indent="0">
              <a:buNone/>
              <a:defRPr sz="3129"/>
            </a:lvl6pPr>
            <a:lvl7pPr marL="4291462" indent="0">
              <a:buNone/>
              <a:defRPr sz="3129"/>
            </a:lvl7pPr>
            <a:lvl8pPr marL="5006706" indent="0">
              <a:buNone/>
              <a:defRPr sz="3129"/>
            </a:lvl8pPr>
            <a:lvl9pPr marL="5721949" indent="0">
              <a:buNone/>
              <a:defRPr sz="312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1375" y="3218497"/>
            <a:ext cx="4922977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6FFD2-8A02-4E73-B911-FD4D3C05121E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EB44-4580-4B19-8759-BB8D12215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6967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9387" y="571186"/>
            <a:ext cx="13165039" cy="2073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387" y="2855920"/>
            <a:ext cx="13165039" cy="6807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9387" y="9943570"/>
            <a:ext cx="3434358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6FFD2-8A02-4E73-B911-FD4D3C05121E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56138" y="9943570"/>
            <a:ext cx="5151537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80068" y="9943570"/>
            <a:ext cx="3434358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9EB44-4580-4B19-8759-BB8D12215C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8090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30487" rtl="0" eaLnBrk="1" latinLnBrk="0" hangingPunct="1">
        <a:lnSpc>
          <a:spcPct val="90000"/>
        </a:lnSpc>
        <a:spcBef>
          <a:spcPct val="0"/>
        </a:spcBef>
        <a:buNone/>
        <a:defRPr kumimoji="1" sz="6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622" indent="-357622" algn="l" defTabSz="1430487" rtl="0" eaLnBrk="1" latinLnBrk="0" hangingPunct="1">
        <a:lnSpc>
          <a:spcPct val="90000"/>
        </a:lnSpc>
        <a:spcBef>
          <a:spcPts val="1564"/>
        </a:spcBef>
        <a:buFont typeface="Arial" panose="020B0604020202020204" pitchFamily="34" charset="0"/>
        <a:buChar char="•"/>
        <a:defRPr kumimoji="1" sz="4380" kern="1200">
          <a:solidFill>
            <a:schemeClr val="tx1"/>
          </a:solidFill>
          <a:latin typeface="+mn-lt"/>
          <a:ea typeface="+mn-ea"/>
          <a:cs typeface="+mn-cs"/>
        </a:defRPr>
      </a:lvl1pPr>
      <a:lvl2pPr marL="1072866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755" kern="1200">
          <a:solidFill>
            <a:schemeClr val="tx1"/>
          </a:solidFill>
          <a:latin typeface="+mn-lt"/>
          <a:ea typeface="+mn-ea"/>
          <a:cs typeface="+mn-cs"/>
        </a:defRPr>
      </a:lvl2pPr>
      <a:lvl3pPr marL="1788109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129" kern="1200">
          <a:solidFill>
            <a:schemeClr val="tx1"/>
          </a:solidFill>
          <a:latin typeface="+mn-lt"/>
          <a:ea typeface="+mn-ea"/>
          <a:cs typeface="+mn-cs"/>
        </a:defRPr>
      </a:lvl3pPr>
      <a:lvl4pPr marL="2503353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3218597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933840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649084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364328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6079571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1pPr>
      <a:lvl2pPr marL="715244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2pPr>
      <a:lvl3pPr marL="1430487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3pPr>
      <a:lvl4pPr marL="2145731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2860975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576218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291462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006706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5721949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9784662" y="2087592"/>
            <a:ext cx="3711272" cy="475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kumimoji="1" lang="ja-JP" altLang="en-US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784662" y="8278483"/>
            <a:ext cx="3711272" cy="475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kumimoji="1" lang="ja-JP" altLang="en-US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10647" y="2087592"/>
            <a:ext cx="3711272" cy="475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kumimoji="1" lang="ja-JP" altLang="en-US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310647" y="8278483"/>
            <a:ext cx="3711272" cy="475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kumimoji="1" lang="ja-JP" altLang="en-US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3257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22</Words>
  <Application>Microsoft Office PowerPoint</Application>
  <PresentationFormat>ユーザー設定</PresentationFormat>
  <Paragraphs>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keiichi azuma</dc:creator>
  <cp:lastModifiedBy>keiichi azuma</cp:lastModifiedBy>
  <cp:revision>2</cp:revision>
  <dcterms:created xsi:type="dcterms:W3CDTF">2014-02-20T03:58:49Z</dcterms:created>
  <dcterms:modified xsi:type="dcterms:W3CDTF">2014-02-20T09:24:00Z</dcterms:modified>
</cp:coreProperties>
</file>