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56" r:id="rId2"/>
  </p:sldIdLst>
  <p:sldSz cx="16092488" cy="10728325"/>
  <p:notesSz cx="9144000" cy="6858000"/>
  <p:defaultTextStyle>
    <a:defPPr>
      <a:defRPr lang="ja-JP"/>
    </a:defPPr>
    <a:lvl1pPr marL="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1pPr>
    <a:lvl2pPr marL="633313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2pPr>
    <a:lvl3pPr marL="126662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3pPr>
    <a:lvl4pPr marL="1899940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4pPr>
    <a:lvl5pPr marL="253325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5pPr>
    <a:lvl6pPr marL="3166567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6pPr>
    <a:lvl7pPr marL="3799881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7pPr>
    <a:lvl8pPr marL="4433194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8pPr>
    <a:lvl9pPr marL="5066508" algn="l" defTabSz="1266627" rtl="0" eaLnBrk="1" latinLnBrk="0" hangingPunct="1">
      <a:defRPr kumimoji="1" sz="24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9" userDrawn="1">
          <p15:clr>
            <a:srgbClr val="A4A3A4"/>
          </p15:clr>
        </p15:guide>
        <p15:guide id="2" pos="507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ichi azuma" initials="ka" lastIdx="1" clrIdx="0">
    <p:extLst>
      <p:ext uri="{19B8F6BF-5375-455C-9EA6-DF929625EA0E}">
        <p15:presenceInfo xmlns:p15="http://schemas.microsoft.com/office/powerpoint/2012/main" userId="7665c549dd17a2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2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10" y="66"/>
      </p:cViewPr>
      <p:guideLst>
        <p:guide orient="horz" pos="3379"/>
        <p:guide pos="50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DA9A-58AE-414E-B412-4AB380333388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36863" y="857250"/>
            <a:ext cx="3470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51AB7-00C6-42F1-B1D8-6A7A6F1E2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5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36863" y="857250"/>
            <a:ext cx="3470275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SD24A4S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背幅</a:t>
            </a:r>
            <a:r>
              <a:rPr kumimoji="1" lang="en-US" altLang="ja-JP" dirty="0" smtClean="0"/>
              <a:t>24mm</a:t>
            </a:r>
            <a:r>
              <a:rPr kumimoji="1" lang="ja-JP" altLang="en-US" dirty="0" smtClean="0"/>
              <a:t>　</a:t>
            </a:r>
            <a:r>
              <a:rPr kumimoji="1" lang="en-US" altLang="ja-JP" smtClean="0"/>
              <a:t>447x298mm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51AB7-00C6-42F1-B1D8-6A7A6F1E2D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40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937" y="1755771"/>
            <a:ext cx="13678615" cy="3735046"/>
          </a:xfrm>
        </p:spPr>
        <p:txBody>
          <a:bodyPr anchor="b"/>
          <a:lstStyle>
            <a:lvl1pPr algn="ctr"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561" y="5634855"/>
            <a:ext cx="12069366" cy="2590194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244" indent="0" algn="ctr">
              <a:buNone/>
              <a:defRPr sz="3129"/>
            </a:lvl2pPr>
            <a:lvl3pPr marL="1430487" indent="0" algn="ctr">
              <a:buNone/>
              <a:defRPr sz="2816"/>
            </a:lvl3pPr>
            <a:lvl4pPr marL="2145731" indent="0" algn="ctr">
              <a:buNone/>
              <a:defRPr sz="2503"/>
            </a:lvl4pPr>
            <a:lvl5pPr marL="2860975" indent="0" algn="ctr">
              <a:buNone/>
              <a:defRPr sz="2503"/>
            </a:lvl5pPr>
            <a:lvl6pPr marL="3576218" indent="0" algn="ctr">
              <a:buNone/>
              <a:defRPr sz="2503"/>
            </a:lvl6pPr>
            <a:lvl7pPr marL="4291462" indent="0" algn="ctr">
              <a:buNone/>
              <a:defRPr sz="2503"/>
            </a:lvl7pPr>
            <a:lvl8pPr marL="5006706" indent="0" algn="ctr">
              <a:buNone/>
              <a:defRPr sz="2503"/>
            </a:lvl8pPr>
            <a:lvl9pPr marL="5721949" indent="0" algn="ctr">
              <a:buNone/>
              <a:defRPr sz="250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512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44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16187" y="571184"/>
            <a:ext cx="3469943" cy="9091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6359" y="571184"/>
            <a:ext cx="10208672" cy="9091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40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853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978" y="2674634"/>
            <a:ext cx="13879771" cy="4462684"/>
          </a:xfrm>
        </p:spPr>
        <p:txBody>
          <a:bodyPr anchor="b"/>
          <a:lstStyle>
            <a:lvl1pPr>
              <a:defRPr sz="93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978" y="7179537"/>
            <a:ext cx="13879771" cy="2346820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244" indent="0">
              <a:buNone/>
              <a:defRPr sz="3129">
                <a:solidFill>
                  <a:schemeClr val="tx1">
                    <a:tint val="75000"/>
                  </a:schemeClr>
                </a:solidFill>
              </a:defRPr>
            </a:lvl2pPr>
            <a:lvl3pPr marL="1430487" indent="0">
              <a:buNone/>
              <a:defRPr sz="2816">
                <a:solidFill>
                  <a:schemeClr val="tx1">
                    <a:tint val="75000"/>
                  </a:schemeClr>
                </a:solidFill>
              </a:defRPr>
            </a:lvl3pPr>
            <a:lvl4pPr marL="2145731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097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21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1462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670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1949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9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6359" y="2855920"/>
            <a:ext cx="683930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6822" y="2855920"/>
            <a:ext cx="6839307" cy="68070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1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455" y="571186"/>
            <a:ext cx="13879771" cy="20736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8456" y="2629931"/>
            <a:ext cx="6807876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8456" y="3918819"/>
            <a:ext cx="6807876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46823" y="2629931"/>
            <a:ext cx="6841403" cy="1288888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244" indent="0">
              <a:buNone/>
              <a:defRPr sz="3129" b="1"/>
            </a:lvl2pPr>
            <a:lvl3pPr marL="1430487" indent="0">
              <a:buNone/>
              <a:defRPr sz="2816" b="1"/>
            </a:lvl3pPr>
            <a:lvl4pPr marL="2145731" indent="0">
              <a:buNone/>
              <a:defRPr sz="2503" b="1"/>
            </a:lvl4pPr>
            <a:lvl5pPr marL="2860975" indent="0">
              <a:buNone/>
              <a:defRPr sz="2503" b="1"/>
            </a:lvl5pPr>
            <a:lvl6pPr marL="3576218" indent="0">
              <a:buNone/>
              <a:defRPr sz="2503" b="1"/>
            </a:lvl6pPr>
            <a:lvl7pPr marL="4291462" indent="0">
              <a:buNone/>
              <a:defRPr sz="2503" b="1"/>
            </a:lvl7pPr>
            <a:lvl8pPr marL="5006706" indent="0">
              <a:buNone/>
              <a:defRPr sz="2503" b="1"/>
            </a:lvl8pPr>
            <a:lvl9pPr marL="5721949" indent="0">
              <a:buNone/>
              <a:defRPr sz="250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46823" y="3918819"/>
            <a:ext cx="6841403" cy="57639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92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340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352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455" y="715222"/>
            <a:ext cx="519024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1403" y="1544683"/>
            <a:ext cx="8146822" cy="7624064"/>
          </a:xfrm>
        </p:spPr>
        <p:txBody>
          <a:bodyPr/>
          <a:lstStyle>
            <a:lvl1pPr>
              <a:defRPr sz="5006"/>
            </a:lvl1pPr>
            <a:lvl2pPr>
              <a:defRPr sz="4380"/>
            </a:lvl2pPr>
            <a:lvl3pPr>
              <a:defRPr sz="3755"/>
            </a:lvl3pPr>
            <a:lvl4pPr>
              <a:defRPr sz="3129"/>
            </a:lvl4pPr>
            <a:lvl5pPr>
              <a:defRPr sz="3129"/>
            </a:lvl5pPr>
            <a:lvl6pPr>
              <a:defRPr sz="3129"/>
            </a:lvl6pPr>
            <a:lvl7pPr>
              <a:defRPr sz="3129"/>
            </a:lvl7pPr>
            <a:lvl8pPr>
              <a:defRPr sz="3129"/>
            </a:lvl8pPr>
            <a:lvl9pPr>
              <a:defRPr sz="312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455" y="3218497"/>
            <a:ext cx="519024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41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455" y="715222"/>
            <a:ext cx="5190246" cy="2503276"/>
          </a:xfrm>
        </p:spPr>
        <p:txBody>
          <a:bodyPr anchor="b"/>
          <a:lstStyle>
            <a:lvl1pPr>
              <a:defRPr sz="500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41403" y="1544683"/>
            <a:ext cx="8146822" cy="7624064"/>
          </a:xfrm>
        </p:spPr>
        <p:txBody>
          <a:bodyPr anchor="t"/>
          <a:lstStyle>
            <a:lvl1pPr marL="0" indent="0">
              <a:buNone/>
              <a:defRPr sz="5006"/>
            </a:lvl1pPr>
            <a:lvl2pPr marL="715244" indent="0">
              <a:buNone/>
              <a:defRPr sz="4380"/>
            </a:lvl2pPr>
            <a:lvl3pPr marL="1430487" indent="0">
              <a:buNone/>
              <a:defRPr sz="3755"/>
            </a:lvl3pPr>
            <a:lvl4pPr marL="2145731" indent="0">
              <a:buNone/>
              <a:defRPr sz="3129"/>
            </a:lvl4pPr>
            <a:lvl5pPr marL="2860975" indent="0">
              <a:buNone/>
              <a:defRPr sz="3129"/>
            </a:lvl5pPr>
            <a:lvl6pPr marL="3576218" indent="0">
              <a:buNone/>
              <a:defRPr sz="3129"/>
            </a:lvl6pPr>
            <a:lvl7pPr marL="4291462" indent="0">
              <a:buNone/>
              <a:defRPr sz="3129"/>
            </a:lvl7pPr>
            <a:lvl8pPr marL="5006706" indent="0">
              <a:buNone/>
              <a:defRPr sz="3129"/>
            </a:lvl8pPr>
            <a:lvl9pPr marL="5721949" indent="0">
              <a:buNone/>
              <a:defRPr sz="312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455" y="3218497"/>
            <a:ext cx="5190246" cy="5962665"/>
          </a:xfrm>
        </p:spPr>
        <p:txBody>
          <a:bodyPr/>
          <a:lstStyle>
            <a:lvl1pPr marL="0" indent="0">
              <a:buNone/>
              <a:defRPr sz="2503"/>
            </a:lvl1pPr>
            <a:lvl2pPr marL="715244" indent="0">
              <a:buNone/>
              <a:defRPr sz="2190"/>
            </a:lvl2pPr>
            <a:lvl3pPr marL="1430487" indent="0">
              <a:buNone/>
              <a:defRPr sz="1877"/>
            </a:lvl3pPr>
            <a:lvl4pPr marL="2145731" indent="0">
              <a:buNone/>
              <a:defRPr sz="1564"/>
            </a:lvl4pPr>
            <a:lvl5pPr marL="2860975" indent="0">
              <a:buNone/>
              <a:defRPr sz="1564"/>
            </a:lvl5pPr>
            <a:lvl6pPr marL="3576218" indent="0">
              <a:buNone/>
              <a:defRPr sz="1564"/>
            </a:lvl6pPr>
            <a:lvl7pPr marL="4291462" indent="0">
              <a:buNone/>
              <a:defRPr sz="1564"/>
            </a:lvl7pPr>
            <a:lvl8pPr marL="5006706" indent="0">
              <a:buNone/>
              <a:defRPr sz="1564"/>
            </a:lvl8pPr>
            <a:lvl9pPr marL="5721949" indent="0">
              <a:buNone/>
              <a:defRPr sz="156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6359" y="571186"/>
            <a:ext cx="13879771" cy="2073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59" y="2855920"/>
            <a:ext cx="13879771" cy="6807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6358" y="9943570"/>
            <a:ext cx="3620810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6896-52F9-4F7D-92CB-910EA8E6CA3F}" type="datetimeFigureOut">
              <a:rPr kumimoji="1" lang="ja-JP" altLang="en-US" smtClean="0"/>
              <a:t>2014/4/2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0637" y="9943570"/>
            <a:ext cx="5431215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65320" y="9943570"/>
            <a:ext cx="3620810" cy="571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C935-64A8-43AD-8FAE-A017D423D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49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1430487" rtl="0" eaLnBrk="1" latinLnBrk="0" hangingPunct="1">
        <a:lnSpc>
          <a:spcPct val="90000"/>
        </a:lnSpc>
        <a:spcBef>
          <a:spcPct val="0"/>
        </a:spcBef>
        <a:buNone/>
        <a:defRPr kumimoji="1" sz="6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22" indent="-357622" algn="l" defTabSz="1430487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kumimoji="1" sz="4380" kern="1200">
          <a:solidFill>
            <a:schemeClr val="tx1"/>
          </a:solidFill>
          <a:latin typeface="+mn-lt"/>
          <a:ea typeface="+mn-ea"/>
          <a:cs typeface="+mn-cs"/>
        </a:defRPr>
      </a:lvl1pPr>
      <a:lvl2pPr marL="1072866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109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3129" kern="1200">
          <a:solidFill>
            <a:schemeClr val="tx1"/>
          </a:solidFill>
          <a:latin typeface="+mn-lt"/>
          <a:ea typeface="+mn-ea"/>
          <a:cs typeface="+mn-cs"/>
        </a:defRPr>
      </a:lvl3pPr>
      <a:lvl4pPr marL="2503353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3218597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933840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649084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364328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6079571" indent="-357622" algn="l" defTabSz="1430487" rtl="0" eaLnBrk="1" latinLnBrk="0" hangingPunct="1">
        <a:lnSpc>
          <a:spcPct val="90000"/>
        </a:lnSpc>
        <a:spcBef>
          <a:spcPts val="782"/>
        </a:spcBef>
        <a:buFont typeface="Arial" panose="020B0604020202020204" pitchFamily="34" charset="0"/>
        <a:buChar char="•"/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1pPr>
      <a:lvl2pPr marL="715244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2pPr>
      <a:lvl3pPr marL="1430487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3pPr>
      <a:lvl4pPr marL="2145731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4pPr>
      <a:lvl5pPr marL="2860975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5pPr>
      <a:lvl6pPr marL="3576218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6pPr>
      <a:lvl7pPr marL="4291462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7pPr>
      <a:lvl8pPr marL="5006706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8pPr>
      <a:lvl9pPr marL="5721949" algn="l" defTabSz="1430487" rtl="0" eaLnBrk="1" latinLnBrk="0" hangingPunct="1">
        <a:defRPr kumimoji="1" sz="28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72326" y="847493"/>
            <a:ext cx="358881" cy="95740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32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　　　　　　　　　　　　　　　　　　　　　　　　　　　　　　　　　　　　　　　　　　　　株式会社プロバインド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47090" y="1997254"/>
            <a:ext cx="3813604" cy="489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6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247090" y="8358841"/>
            <a:ext cx="3813604" cy="489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6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9427" y="1997254"/>
            <a:ext cx="3813604" cy="489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6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39427" y="8358841"/>
            <a:ext cx="3813604" cy="489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64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印刷できる糊製本カバー</a:t>
            </a:r>
          </a:p>
        </p:txBody>
      </p:sp>
    </p:spTree>
    <p:extLst>
      <p:ext uri="{BB962C8B-B14F-4D97-AF65-F5344CB8AC3E}">
        <p14:creationId xmlns:p14="http://schemas.microsoft.com/office/powerpoint/2010/main" val="219265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27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azuma</dc:creator>
  <cp:lastModifiedBy>keiichi azuma</cp:lastModifiedBy>
  <cp:revision>16</cp:revision>
  <dcterms:created xsi:type="dcterms:W3CDTF">2014-02-20T08:10:50Z</dcterms:created>
  <dcterms:modified xsi:type="dcterms:W3CDTF">2014-04-02T03:47:23Z</dcterms:modified>
</cp:coreProperties>
</file>