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5587663" cy="10728325"/>
  <p:notesSz cx="14801850" cy="9975850"/>
  <p:defaultTextStyle>
    <a:defPPr>
      <a:defRPr lang="ja-JP"/>
    </a:defPPr>
    <a:lvl1pPr marL="0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1pPr>
    <a:lvl2pPr marL="630707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2pPr>
    <a:lvl3pPr marL="1261415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3pPr>
    <a:lvl4pPr marL="1892122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4pPr>
    <a:lvl5pPr marL="2522830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5pPr>
    <a:lvl6pPr marL="3153537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6pPr>
    <a:lvl7pPr marL="3784244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7pPr>
    <a:lvl8pPr marL="4414952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8pPr>
    <a:lvl9pPr marL="5045659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12" y="66"/>
      </p:cViewPr>
      <p:guideLst>
        <p:guide orient="horz" pos="3379"/>
        <p:guide pos="49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414135" cy="501102"/>
          </a:xfrm>
          <a:prstGeom prst="rect">
            <a:avLst/>
          </a:prstGeom>
        </p:spPr>
        <p:txBody>
          <a:bodyPr vert="horz" lIns="141586" tIns="70793" rIns="141586" bIns="70793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385146" y="0"/>
            <a:ext cx="6414135" cy="501102"/>
          </a:xfrm>
          <a:prstGeom prst="rect">
            <a:avLst/>
          </a:prstGeom>
        </p:spPr>
        <p:txBody>
          <a:bodyPr vert="horz" lIns="141586" tIns="70793" rIns="141586" bIns="70793" rtlCol="0"/>
          <a:lstStyle>
            <a:lvl1pPr algn="r">
              <a:defRPr sz="1900"/>
            </a:lvl1pPr>
          </a:lstStyle>
          <a:p>
            <a:fld id="{4EBB76C1-DEA5-4A8D-92D1-011DA6F6328A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956175" y="1247775"/>
            <a:ext cx="4889500" cy="3365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1586" tIns="70793" rIns="141586" bIns="7079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80185" y="4800879"/>
            <a:ext cx="11841480" cy="3927990"/>
          </a:xfrm>
          <a:prstGeom prst="rect">
            <a:avLst/>
          </a:prstGeom>
        </p:spPr>
        <p:txBody>
          <a:bodyPr vert="horz" lIns="141586" tIns="70793" rIns="141586" bIns="7079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74750"/>
            <a:ext cx="6414135" cy="501101"/>
          </a:xfrm>
          <a:prstGeom prst="rect">
            <a:avLst/>
          </a:prstGeom>
        </p:spPr>
        <p:txBody>
          <a:bodyPr vert="horz" lIns="141586" tIns="70793" rIns="141586" bIns="70793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385146" y="9474750"/>
            <a:ext cx="6414135" cy="501101"/>
          </a:xfrm>
          <a:prstGeom prst="rect">
            <a:avLst/>
          </a:prstGeom>
        </p:spPr>
        <p:txBody>
          <a:bodyPr vert="horz" lIns="141586" tIns="70793" rIns="141586" bIns="70793" rtlCol="0" anchor="b"/>
          <a:lstStyle>
            <a:lvl1pPr algn="r">
              <a:defRPr sz="1900"/>
            </a:lvl1pPr>
          </a:lstStyle>
          <a:p>
            <a:fld id="{9123779C-5B45-4997-9F60-FAE6BBC72F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56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6175" y="1247775"/>
            <a:ext cx="4889500" cy="3365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SD10A4S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10mm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433x298mm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3779C-5B45-4997-9F60-FAE6BBC72F6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34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9075" y="1755771"/>
            <a:ext cx="13249514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8458" y="5634855"/>
            <a:ext cx="11690747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82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45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54922" y="571184"/>
            <a:ext cx="3361090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1653" y="571184"/>
            <a:ext cx="9888424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0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69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534" y="2674634"/>
            <a:ext cx="13444359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3534" y="7179537"/>
            <a:ext cx="13444359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30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1652" y="2855920"/>
            <a:ext cx="662475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91254" y="2855920"/>
            <a:ext cx="662475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928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682" y="571186"/>
            <a:ext cx="13444359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3684" y="2629931"/>
            <a:ext cx="659431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3684" y="3918819"/>
            <a:ext cx="659431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1255" y="2629931"/>
            <a:ext cx="662678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1255" y="3918819"/>
            <a:ext cx="662678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26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530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341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682" y="715222"/>
            <a:ext cx="502742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6787" y="1544683"/>
            <a:ext cx="7891254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682" y="3218497"/>
            <a:ext cx="502742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31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682" y="715222"/>
            <a:ext cx="502742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26787" y="1544683"/>
            <a:ext cx="7891254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682" y="3218497"/>
            <a:ext cx="502742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6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1652" y="571186"/>
            <a:ext cx="13444359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1652" y="2855920"/>
            <a:ext cx="13444359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1652" y="9943570"/>
            <a:ext cx="3507224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B39FD-8AED-463E-84AF-A2F92C6A3E16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3414" y="9943570"/>
            <a:ext cx="526083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08787" y="9943570"/>
            <a:ext cx="3507224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89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630427" y="958813"/>
            <a:ext cx="354264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2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2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950889" y="2080234"/>
            <a:ext cx="3719606" cy="477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50889" y="8285027"/>
            <a:ext cx="3719606" cy="477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57845" y="2080234"/>
            <a:ext cx="3719606" cy="477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57845" y="8285027"/>
            <a:ext cx="3719606" cy="477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8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99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3</cp:revision>
  <cp:lastPrinted>2014-02-20T09:15:19Z</cp:lastPrinted>
  <dcterms:created xsi:type="dcterms:W3CDTF">2014-02-20T08:09:33Z</dcterms:created>
  <dcterms:modified xsi:type="dcterms:W3CDTF">2014-02-27T01:09:40Z</dcterms:modified>
</cp:coreProperties>
</file>