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56" r:id="rId2"/>
  </p:sldIdLst>
  <p:sldSz cx="15552738" cy="10728325"/>
  <p:notesSz cx="14801850" cy="9975850"/>
  <p:defaultTextStyle>
    <a:defPPr>
      <a:defRPr lang="ja-JP"/>
    </a:defPPr>
    <a:lvl1pPr marL="0" algn="l" defTabSz="1261415" rtl="0" eaLnBrk="1" latinLnBrk="0" hangingPunct="1">
      <a:defRPr kumimoji="1" sz="2483" kern="1200">
        <a:solidFill>
          <a:schemeClr val="tx1"/>
        </a:solidFill>
        <a:latin typeface="+mn-lt"/>
        <a:ea typeface="+mn-ea"/>
        <a:cs typeface="+mn-cs"/>
      </a:defRPr>
    </a:lvl1pPr>
    <a:lvl2pPr marL="630707" algn="l" defTabSz="1261415" rtl="0" eaLnBrk="1" latinLnBrk="0" hangingPunct="1">
      <a:defRPr kumimoji="1" sz="2483" kern="1200">
        <a:solidFill>
          <a:schemeClr val="tx1"/>
        </a:solidFill>
        <a:latin typeface="+mn-lt"/>
        <a:ea typeface="+mn-ea"/>
        <a:cs typeface="+mn-cs"/>
      </a:defRPr>
    </a:lvl2pPr>
    <a:lvl3pPr marL="1261415" algn="l" defTabSz="1261415" rtl="0" eaLnBrk="1" latinLnBrk="0" hangingPunct="1">
      <a:defRPr kumimoji="1" sz="2483" kern="1200">
        <a:solidFill>
          <a:schemeClr val="tx1"/>
        </a:solidFill>
        <a:latin typeface="+mn-lt"/>
        <a:ea typeface="+mn-ea"/>
        <a:cs typeface="+mn-cs"/>
      </a:defRPr>
    </a:lvl3pPr>
    <a:lvl4pPr marL="1892122" algn="l" defTabSz="1261415" rtl="0" eaLnBrk="1" latinLnBrk="0" hangingPunct="1">
      <a:defRPr kumimoji="1" sz="2483" kern="1200">
        <a:solidFill>
          <a:schemeClr val="tx1"/>
        </a:solidFill>
        <a:latin typeface="+mn-lt"/>
        <a:ea typeface="+mn-ea"/>
        <a:cs typeface="+mn-cs"/>
      </a:defRPr>
    </a:lvl4pPr>
    <a:lvl5pPr marL="2522830" algn="l" defTabSz="1261415" rtl="0" eaLnBrk="1" latinLnBrk="0" hangingPunct="1">
      <a:defRPr kumimoji="1" sz="2483" kern="1200">
        <a:solidFill>
          <a:schemeClr val="tx1"/>
        </a:solidFill>
        <a:latin typeface="+mn-lt"/>
        <a:ea typeface="+mn-ea"/>
        <a:cs typeface="+mn-cs"/>
      </a:defRPr>
    </a:lvl5pPr>
    <a:lvl6pPr marL="3153537" algn="l" defTabSz="1261415" rtl="0" eaLnBrk="1" latinLnBrk="0" hangingPunct="1">
      <a:defRPr kumimoji="1" sz="2483" kern="1200">
        <a:solidFill>
          <a:schemeClr val="tx1"/>
        </a:solidFill>
        <a:latin typeface="+mn-lt"/>
        <a:ea typeface="+mn-ea"/>
        <a:cs typeface="+mn-cs"/>
      </a:defRPr>
    </a:lvl6pPr>
    <a:lvl7pPr marL="3784244" algn="l" defTabSz="1261415" rtl="0" eaLnBrk="1" latinLnBrk="0" hangingPunct="1">
      <a:defRPr kumimoji="1" sz="2483" kern="1200">
        <a:solidFill>
          <a:schemeClr val="tx1"/>
        </a:solidFill>
        <a:latin typeface="+mn-lt"/>
        <a:ea typeface="+mn-ea"/>
        <a:cs typeface="+mn-cs"/>
      </a:defRPr>
    </a:lvl7pPr>
    <a:lvl8pPr marL="4414952" algn="l" defTabSz="1261415" rtl="0" eaLnBrk="1" latinLnBrk="0" hangingPunct="1">
      <a:defRPr kumimoji="1" sz="2483" kern="1200">
        <a:solidFill>
          <a:schemeClr val="tx1"/>
        </a:solidFill>
        <a:latin typeface="+mn-lt"/>
        <a:ea typeface="+mn-ea"/>
        <a:cs typeface="+mn-cs"/>
      </a:defRPr>
    </a:lvl8pPr>
    <a:lvl9pPr marL="5045659" algn="l" defTabSz="1261415" rtl="0" eaLnBrk="1" latinLnBrk="0" hangingPunct="1">
      <a:defRPr kumimoji="1" sz="2483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379" userDrawn="1">
          <p15:clr>
            <a:srgbClr val="A4A3A4"/>
          </p15:clr>
        </p15:guide>
        <p15:guide id="2" pos="4899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012" autoAdjust="0"/>
    <p:restoredTop sz="94660"/>
  </p:normalViewPr>
  <p:slideViewPr>
    <p:cSldViewPr snapToGrid="0" showGuides="1">
      <p:cViewPr varScale="1">
        <p:scale>
          <a:sx n="63" d="100"/>
          <a:sy n="63" d="100"/>
        </p:scale>
        <p:origin x="618" y="66"/>
      </p:cViewPr>
      <p:guideLst>
        <p:guide orient="horz" pos="3379"/>
        <p:guide pos="489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6414135" cy="501102"/>
          </a:xfrm>
          <a:prstGeom prst="rect">
            <a:avLst/>
          </a:prstGeom>
        </p:spPr>
        <p:txBody>
          <a:bodyPr vert="horz" lIns="141586" tIns="70793" rIns="141586" bIns="70793" rtlCol="0"/>
          <a:lstStyle>
            <a:lvl1pPr algn="l">
              <a:defRPr sz="19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8385146" y="0"/>
            <a:ext cx="6414135" cy="501102"/>
          </a:xfrm>
          <a:prstGeom prst="rect">
            <a:avLst/>
          </a:prstGeom>
        </p:spPr>
        <p:txBody>
          <a:bodyPr vert="horz" lIns="141586" tIns="70793" rIns="141586" bIns="70793" rtlCol="0"/>
          <a:lstStyle>
            <a:lvl1pPr algn="r">
              <a:defRPr sz="1900"/>
            </a:lvl1pPr>
          </a:lstStyle>
          <a:p>
            <a:fld id="{4EBB76C1-DEA5-4A8D-92D1-011DA6F6328A}" type="datetimeFigureOut">
              <a:rPr kumimoji="1" lang="ja-JP" altLang="en-US" smtClean="0"/>
              <a:t>2014/2/20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4960938" y="1247775"/>
            <a:ext cx="4879975" cy="33655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141586" tIns="70793" rIns="141586" bIns="70793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1480185" y="4800879"/>
            <a:ext cx="11841480" cy="3927990"/>
          </a:xfrm>
          <a:prstGeom prst="rect">
            <a:avLst/>
          </a:prstGeom>
        </p:spPr>
        <p:txBody>
          <a:bodyPr vert="horz" lIns="141586" tIns="70793" rIns="141586" bIns="70793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74750"/>
            <a:ext cx="6414135" cy="501101"/>
          </a:xfrm>
          <a:prstGeom prst="rect">
            <a:avLst/>
          </a:prstGeom>
        </p:spPr>
        <p:txBody>
          <a:bodyPr vert="horz" lIns="141586" tIns="70793" rIns="141586" bIns="70793" rtlCol="0" anchor="b"/>
          <a:lstStyle>
            <a:lvl1pPr algn="l">
              <a:defRPr sz="19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8385146" y="9474750"/>
            <a:ext cx="6414135" cy="501101"/>
          </a:xfrm>
          <a:prstGeom prst="rect">
            <a:avLst/>
          </a:prstGeom>
        </p:spPr>
        <p:txBody>
          <a:bodyPr vert="horz" lIns="141586" tIns="70793" rIns="141586" bIns="70793" rtlCol="0" anchor="b"/>
          <a:lstStyle>
            <a:lvl1pPr algn="r">
              <a:defRPr sz="1900"/>
            </a:lvl1pPr>
          </a:lstStyle>
          <a:p>
            <a:fld id="{9123779C-5B45-4997-9F60-FAE6BBC72F6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295609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dirty="0" smtClean="0"/>
              <a:t>SD09A4S</a:t>
            </a:r>
            <a:r>
              <a:rPr kumimoji="1" lang="ja-JP" altLang="en-US" dirty="0" smtClean="0"/>
              <a:t>　背幅</a:t>
            </a:r>
            <a:r>
              <a:rPr kumimoji="1" lang="en-US" altLang="ja-JP" dirty="0" smtClean="0"/>
              <a:t>9mm</a:t>
            </a:r>
            <a:r>
              <a:rPr kumimoji="1" lang="ja-JP" altLang="en-US" dirty="0" smtClean="0"/>
              <a:t>　</a:t>
            </a:r>
            <a:r>
              <a:rPr kumimoji="1" lang="en-US" altLang="ja-JP" smtClean="0"/>
              <a:t>432x298mm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23779C-5B45-4997-9F60-FAE6BBC72F67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613464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66456" y="1755771"/>
            <a:ext cx="13219827" cy="3735046"/>
          </a:xfrm>
        </p:spPr>
        <p:txBody>
          <a:bodyPr anchor="b"/>
          <a:lstStyle>
            <a:lvl1pPr algn="ctr">
              <a:defRPr sz="9386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44092" y="5634855"/>
            <a:ext cx="11664554" cy="2590194"/>
          </a:xfrm>
        </p:spPr>
        <p:txBody>
          <a:bodyPr/>
          <a:lstStyle>
            <a:lvl1pPr marL="0" indent="0" algn="ctr">
              <a:buNone/>
              <a:defRPr sz="3755"/>
            </a:lvl1pPr>
            <a:lvl2pPr marL="715244" indent="0" algn="ctr">
              <a:buNone/>
              <a:defRPr sz="3129"/>
            </a:lvl2pPr>
            <a:lvl3pPr marL="1430487" indent="0" algn="ctr">
              <a:buNone/>
              <a:defRPr sz="2816"/>
            </a:lvl3pPr>
            <a:lvl4pPr marL="2145731" indent="0" algn="ctr">
              <a:buNone/>
              <a:defRPr sz="2503"/>
            </a:lvl4pPr>
            <a:lvl5pPr marL="2860975" indent="0" algn="ctr">
              <a:buNone/>
              <a:defRPr sz="2503"/>
            </a:lvl5pPr>
            <a:lvl6pPr marL="3576218" indent="0" algn="ctr">
              <a:buNone/>
              <a:defRPr sz="2503"/>
            </a:lvl6pPr>
            <a:lvl7pPr marL="4291462" indent="0" algn="ctr">
              <a:buNone/>
              <a:defRPr sz="2503"/>
            </a:lvl7pPr>
            <a:lvl8pPr marL="5006706" indent="0" algn="ctr">
              <a:buNone/>
              <a:defRPr sz="2503"/>
            </a:lvl8pPr>
            <a:lvl9pPr marL="5721949" indent="0" algn="ctr">
              <a:buNone/>
              <a:defRPr sz="2503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B39FD-8AED-463E-84AF-A2F92C6A3E16}" type="datetimeFigureOut">
              <a:rPr kumimoji="1" lang="ja-JP" altLang="en-US" smtClean="0"/>
              <a:t>2014/2/20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5ACFCD-3656-4D63-832E-A23F9ADEDE3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902225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B39FD-8AED-463E-84AF-A2F92C6A3E16}" type="datetimeFigureOut">
              <a:rPr kumimoji="1" lang="ja-JP" altLang="en-US" smtClean="0"/>
              <a:t>2014/2/20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5ACFCD-3656-4D63-832E-A23F9ADEDE3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09790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129929" y="571184"/>
            <a:ext cx="3353559" cy="9091760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69252" y="571184"/>
            <a:ext cx="9866268" cy="9091760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B39FD-8AED-463E-84AF-A2F92C6A3E16}" type="datetimeFigureOut">
              <a:rPr kumimoji="1" lang="ja-JP" altLang="en-US" smtClean="0"/>
              <a:t>2014/2/20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5ACFCD-3656-4D63-832E-A23F9ADEDE3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209129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B39FD-8AED-463E-84AF-A2F92C6A3E16}" type="datetimeFigureOut">
              <a:rPr kumimoji="1" lang="ja-JP" altLang="en-US" smtClean="0"/>
              <a:t>2014/2/20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5ACFCD-3656-4D63-832E-A23F9ADEDE3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49572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1151" y="2674634"/>
            <a:ext cx="13414237" cy="4462684"/>
          </a:xfrm>
        </p:spPr>
        <p:txBody>
          <a:bodyPr anchor="b"/>
          <a:lstStyle>
            <a:lvl1pPr>
              <a:defRPr sz="9386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1151" y="7179537"/>
            <a:ext cx="13414237" cy="2346820"/>
          </a:xfrm>
        </p:spPr>
        <p:txBody>
          <a:bodyPr/>
          <a:lstStyle>
            <a:lvl1pPr marL="0" indent="0">
              <a:buNone/>
              <a:defRPr sz="3755">
                <a:solidFill>
                  <a:schemeClr val="tx1"/>
                </a:solidFill>
              </a:defRPr>
            </a:lvl1pPr>
            <a:lvl2pPr marL="715244" indent="0">
              <a:buNone/>
              <a:defRPr sz="3129">
                <a:solidFill>
                  <a:schemeClr val="tx1">
                    <a:tint val="75000"/>
                  </a:schemeClr>
                </a:solidFill>
              </a:defRPr>
            </a:lvl2pPr>
            <a:lvl3pPr marL="1430487" indent="0">
              <a:buNone/>
              <a:defRPr sz="2816">
                <a:solidFill>
                  <a:schemeClr val="tx1">
                    <a:tint val="75000"/>
                  </a:schemeClr>
                </a:solidFill>
              </a:defRPr>
            </a:lvl3pPr>
            <a:lvl4pPr marL="2145731" indent="0">
              <a:buNone/>
              <a:defRPr sz="2503">
                <a:solidFill>
                  <a:schemeClr val="tx1">
                    <a:tint val="75000"/>
                  </a:schemeClr>
                </a:solidFill>
              </a:defRPr>
            </a:lvl4pPr>
            <a:lvl5pPr marL="2860975" indent="0">
              <a:buNone/>
              <a:defRPr sz="2503">
                <a:solidFill>
                  <a:schemeClr val="tx1">
                    <a:tint val="75000"/>
                  </a:schemeClr>
                </a:solidFill>
              </a:defRPr>
            </a:lvl5pPr>
            <a:lvl6pPr marL="3576218" indent="0">
              <a:buNone/>
              <a:defRPr sz="2503">
                <a:solidFill>
                  <a:schemeClr val="tx1">
                    <a:tint val="75000"/>
                  </a:schemeClr>
                </a:solidFill>
              </a:defRPr>
            </a:lvl6pPr>
            <a:lvl7pPr marL="4291462" indent="0">
              <a:buNone/>
              <a:defRPr sz="2503">
                <a:solidFill>
                  <a:schemeClr val="tx1">
                    <a:tint val="75000"/>
                  </a:schemeClr>
                </a:solidFill>
              </a:defRPr>
            </a:lvl7pPr>
            <a:lvl8pPr marL="5006706" indent="0">
              <a:buNone/>
              <a:defRPr sz="2503">
                <a:solidFill>
                  <a:schemeClr val="tx1">
                    <a:tint val="75000"/>
                  </a:schemeClr>
                </a:solidFill>
              </a:defRPr>
            </a:lvl8pPr>
            <a:lvl9pPr marL="5721949" indent="0">
              <a:buNone/>
              <a:defRPr sz="250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B39FD-8AED-463E-84AF-A2F92C6A3E16}" type="datetimeFigureOut">
              <a:rPr kumimoji="1" lang="ja-JP" altLang="en-US" smtClean="0"/>
              <a:t>2014/2/20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5ACFCD-3656-4D63-832E-A23F9ADEDE3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370365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9251" y="2855920"/>
            <a:ext cx="6609914" cy="680702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873573" y="2855920"/>
            <a:ext cx="6609914" cy="680702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B39FD-8AED-463E-84AF-A2F92C6A3E16}" type="datetimeFigureOut">
              <a:rPr kumimoji="1" lang="ja-JP" altLang="en-US" smtClean="0"/>
              <a:t>2014/2/20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5ACFCD-3656-4D63-832E-A23F9ADEDE3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638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1276" y="571186"/>
            <a:ext cx="13414237" cy="2073647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71278" y="2629931"/>
            <a:ext cx="6579536" cy="1288888"/>
          </a:xfrm>
        </p:spPr>
        <p:txBody>
          <a:bodyPr anchor="b"/>
          <a:lstStyle>
            <a:lvl1pPr marL="0" indent="0">
              <a:buNone/>
              <a:defRPr sz="3755" b="1"/>
            </a:lvl1pPr>
            <a:lvl2pPr marL="715244" indent="0">
              <a:buNone/>
              <a:defRPr sz="3129" b="1"/>
            </a:lvl2pPr>
            <a:lvl3pPr marL="1430487" indent="0">
              <a:buNone/>
              <a:defRPr sz="2816" b="1"/>
            </a:lvl3pPr>
            <a:lvl4pPr marL="2145731" indent="0">
              <a:buNone/>
              <a:defRPr sz="2503" b="1"/>
            </a:lvl4pPr>
            <a:lvl5pPr marL="2860975" indent="0">
              <a:buNone/>
              <a:defRPr sz="2503" b="1"/>
            </a:lvl5pPr>
            <a:lvl6pPr marL="3576218" indent="0">
              <a:buNone/>
              <a:defRPr sz="2503" b="1"/>
            </a:lvl6pPr>
            <a:lvl7pPr marL="4291462" indent="0">
              <a:buNone/>
              <a:defRPr sz="2503" b="1"/>
            </a:lvl7pPr>
            <a:lvl8pPr marL="5006706" indent="0">
              <a:buNone/>
              <a:defRPr sz="2503" b="1"/>
            </a:lvl8pPr>
            <a:lvl9pPr marL="5721949" indent="0">
              <a:buNone/>
              <a:defRPr sz="2503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71278" y="3918819"/>
            <a:ext cx="6579536" cy="576399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873575" y="2629931"/>
            <a:ext cx="6611939" cy="1288888"/>
          </a:xfrm>
        </p:spPr>
        <p:txBody>
          <a:bodyPr anchor="b"/>
          <a:lstStyle>
            <a:lvl1pPr marL="0" indent="0">
              <a:buNone/>
              <a:defRPr sz="3755" b="1"/>
            </a:lvl1pPr>
            <a:lvl2pPr marL="715244" indent="0">
              <a:buNone/>
              <a:defRPr sz="3129" b="1"/>
            </a:lvl2pPr>
            <a:lvl3pPr marL="1430487" indent="0">
              <a:buNone/>
              <a:defRPr sz="2816" b="1"/>
            </a:lvl3pPr>
            <a:lvl4pPr marL="2145731" indent="0">
              <a:buNone/>
              <a:defRPr sz="2503" b="1"/>
            </a:lvl4pPr>
            <a:lvl5pPr marL="2860975" indent="0">
              <a:buNone/>
              <a:defRPr sz="2503" b="1"/>
            </a:lvl5pPr>
            <a:lvl6pPr marL="3576218" indent="0">
              <a:buNone/>
              <a:defRPr sz="2503" b="1"/>
            </a:lvl6pPr>
            <a:lvl7pPr marL="4291462" indent="0">
              <a:buNone/>
              <a:defRPr sz="2503" b="1"/>
            </a:lvl7pPr>
            <a:lvl8pPr marL="5006706" indent="0">
              <a:buNone/>
              <a:defRPr sz="2503" b="1"/>
            </a:lvl8pPr>
            <a:lvl9pPr marL="5721949" indent="0">
              <a:buNone/>
              <a:defRPr sz="2503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873575" y="3918819"/>
            <a:ext cx="6611939" cy="576399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B39FD-8AED-463E-84AF-A2F92C6A3E16}" type="datetimeFigureOut">
              <a:rPr kumimoji="1" lang="ja-JP" altLang="en-US" smtClean="0"/>
              <a:t>2014/2/20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5ACFCD-3656-4D63-832E-A23F9ADEDE3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18120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B39FD-8AED-463E-84AF-A2F92C6A3E16}" type="datetimeFigureOut">
              <a:rPr kumimoji="1" lang="ja-JP" altLang="en-US" smtClean="0"/>
              <a:t>2014/2/20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5ACFCD-3656-4D63-832E-A23F9ADEDE3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977879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B39FD-8AED-463E-84AF-A2F92C6A3E16}" type="datetimeFigureOut">
              <a:rPr kumimoji="1" lang="ja-JP" altLang="en-US" smtClean="0"/>
              <a:t>2014/2/20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5ACFCD-3656-4D63-832E-A23F9ADEDE3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786137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1276" y="715222"/>
            <a:ext cx="5016163" cy="2503276"/>
          </a:xfrm>
        </p:spPr>
        <p:txBody>
          <a:bodyPr anchor="b"/>
          <a:lstStyle>
            <a:lvl1pPr>
              <a:defRPr sz="5006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611939" y="1544683"/>
            <a:ext cx="7873574" cy="7624064"/>
          </a:xfrm>
        </p:spPr>
        <p:txBody>
          <a:bodyPr/>
          <a:lstStyle>
            <a:lvl1pPr>
              <a:defRPr sz="5006"/>
            </a:lvl1pPr>
            <a:lvl2pPr>
              <a:defRPr sz="4380"/>
            </a:lvl2pPr>
            <a:lvl3pPr>
              <a:defRPr sz="3755"/>
            </a:lvl3pPr>
            <a:lvl4pPr>
              <a:defRPr sz="3129"/>
            </a:lvl4pPr>
            <a:lvl5pPr>
              <a:defRPr sz="3129"/>
            </a:lvl5pPr>
            <a:lvl6pPr>
              <a:defRPr sz="3129"/>
            </a:lvl6pPr>
            <a:lvl7pPr>
              <a:defRPr sz="3129"/>
            </a:lvl7pPr>
            <a:lvl8pPr>
              <a:defRPr sz="3129"/>
            </a:lvl8pPr>
            <a:lvl9pPr>
              <a:defRPr sz="3129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1276" y="3218497"/>
            <a:ext cx="5016163" cy="5962665"/>
          </a:xfrm>
        </p:spPr>
        <p:txBody>
          <a:bodyPr/>
          <a:lstStyle>
            <a:lvl1pPr marL="0" indent="0">
              <a:buNone/>
              <a:defRPr sz="2503"/>
            </a:lvl1pPr>
            <a:lvl2pPr marL="715244" indent="0">
              <a:buNone/>
              <a:defRPr sz="2190"/>
            </a:lvl2pPr>
            <a:lvl3pPr marL="1430487" indent="0">
              <a:buNone/>
              <a:defRPr sz="1877"/>
            </a:lvl3pPr>
            <a:lvl4pPr marL="2145731" indent="0">
              <a:buNone/>
              <a:defRPr sz="1564"/>
            </a:lvl4pPr>
            <a:lvl5pPr marL="2860975" indent="0">
              <a:buNone/>
              <a:defRPr sz="1564"/>
            </a:lvl5pPr>
            <a:lvl6pPr marL="3576218" indent="0">
              <a:buNone/>
              <a:defRPr sz="1564"/>
            </a:lvl6pPr>
            <a:lvl7pPr marL="4291462" indent="0">
              <a:buNone/>
              <a:defRPr sz="1564"/>
            </a:lvl7pPr>
            <a:lvl8pPr marL="5006706" indent="0">
              <a:buNone/>
              <a:defRPr sz="1564"/>
            </a:lvl8pPr>
            <a:lvl9pPr marL="5721949" indent="0">
              <a:buNone/>
              <a:defRPr sz="1564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B39FD-8AED-463E-84AF-A2F92C6A3E16}" type="datetimeFigureOut">
              <a:rPr kumimoji="1" lang="ja-JP" altLang="en-US" smtClean="0"/>
              <a:t>2014/2/20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5ACFCD-3656-4D63-832E-A23F9ADEDE3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993604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1276" y="715222"/>
            <a:ext cx="5016163" cy="2503276"/>
          </a:xfrm>
        </p:spPr>
        <p:txBody>
          <a:bodyPr anchor="b"/>
          <a:lstStyle>
            <a:lvl1pPr>
              <a:defRPr sz="5006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611939" y="1544683"/>
            <a:ext cx="7873574" cy="7624064"/>
          </a:xfrm>
        </p:spPr>
        <p:txBody>
          <a:bodyPr anchor="t"/>
          <a:lstStyle>
            <a:lvl1pPr marL="0" indent="0">
              <a:buNone/>
              <a:defRPr sz="5006"/>
            </a:lvl1pPr>
            <a:lvl2pPr marL="715244" indent="0">
              <a:buNone/>
              <a:defRPr sz="4380"/>
            </a:lvl2pPr>
            <a:lvl3pPr marL="1430487" indent="0">
              <a:buNone/>
              <a:defRPr sz="3755"/>
            </a:lvl3pPr>
            <a:lvl4pPr marL="2145731" indent="0">
              <a:buNone/>
              <a:defRPr sz="3129"/>
            </a:lvl4pPr>
            <a:lvl5pPr marL="2860975" indent="0">
              <a:buNone/>
              <a:defRPr sz="3129"/>
            </a:lvl5pPr>
            <a:lvl6pPr marL="3576218" indent="0">
              <a:buNone/>
              <a:defRPr sz="3129"/>
            </a:lvl6pPr>
            <a:lvl7pPr marL="4291462" indent="0">
              <a:buNone/>
              <a:defRPr sz="3129"/>
            </a:lvl7pPr>
            <a:lvl8pPr marL="5006706" indent="0">
              <a:buNone/>
              <a:defRPr sz="3129"/>
            </a:lvl8pPr>
            <a:lvl9pPr marL="5721949" indent="0">
              <a:buNone/>
              <a:defRPr sz="3129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1276" y="3218497"/>
            <a:ext cx="5016163" cy="5962665"/>
          </a:xfrm>
        </p:spPr>
        <p:txBody>
          <a:bodyPr/>
          <a:lstStyle>
            <a:lvl1pPr marL="0" indent="0">
              <a:buNone/>
              <a:defRPr sz="2503"/>
            </a:lvl1pPr>
            <a:lvl2pPr marL="715244" indent="0">
              <a:buNone/>
              <a:defRPr sz="2190"/>
            </a:lvl2pPr>
            <a:lvl3pPr marL="1430487" indent="0">
              <a:buNone/>
              <a:defRPr sz="1877"/>
            </a:lvl3pPr>
            <a:lvl4pPr marL="2145731" indent="0">
              <a:buNone/>
              <a:defRPr sz="1564"/>
            </a:lvl4pPr>
            <a:lvl5pPr marL="2860975" indent="0">
              <a:buNone/>
              <a:defRPr sz="1564"/>
            </a:lvl5pPr>
            <a:lvl6pPr marL="3576218" indent="0">
              <a:buNone/>
              <a:defRPr sz="1564"/>
            </a:lvl6pPr>
            <a:lvl7pPr marL="4291462" indent="0">
              <a:buNone/>
              <a:defRPr sz="1564"/>
            </a:lvl7pPr>
            <a:lvl8pPr marL="5006706" indent="0">
              <a:buNone/>
              <a:defRPr sz="1564"/>
            </a:lvl8pPr>
            <a:lvl9pPr marL="5721949" indent="0">
              <a:buNone/>
              <a:defRPr sz="1564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B39FD-8AED-463E-84AF-A2F92C6A3E16}" type="datetimeFigureOut">
              <a:rPr kumimoji="1" lang="ja-JP" altLang="en-US" smtClean="0"/>
              <a:t>2014/2/20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5ACFCD-3656-4D63-832E-A23F9ADEDE3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208014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9251" y="571186"/>
            <a:ext cx="13414237" cy="207364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251" y="2855920"/>
            <a:ext cx="13414237" cy="68070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9251" y="9943570"/>
            <a:ext cx="3499366" cy="571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7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3B39FD-8AED-463E-84AF-A2F92C6A3E16}" type="datetimeFigureOut">
              <a:rPr kumimoji="1" lang="ja-JP" altLang="en-US" smtClean="0"/>
              <a:t>2014/2/20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151845" y="9943570"/>
            <a:ext cx="5249049" cy="571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87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84121" y="9943570"/>
            <a:ext cx="3499366" cy="571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7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5ACFCD-3656-4D63-832E-A23F9ADEDE3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91124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430487" rtl="0" eaLnBrk="1" latinLnBrk="0" hangingPunct="1">
        <a:lnSpc>
          <a:spcPct val="90000"/>
        </a:lnSpc>
        <a:spcBef>
          <a:spcPct val="0"/>
        </a:spcBef>
        <a:buNone/>
        <a:defRPr kumimoji="1" sz="688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57622" indent="-357622" algn="l" defTabSz="1430487" rtl="0" eaLnBrk="1" latinLnBrk="0" hangingPunct="1">
        <a:lnSpc>
          <a:spcPct val="90000"/>
        </a:lnSpc>
        <a:spcBef>
          <a:spcPts val="1564"/>
        </a:spcBef>
        <a:buFont typeface="Arial" panose="020B0604020202020204" pitchFamily="34" charset="0"/>
        <a:buChar char="•"/>
        <a:defRPr kumimoji="1" sz="4380" kern="1200">
          <a:solidFill>
            <a:schemeClr val="tx1"/>
          </a:solidFill>
          <a:latin typeface="+mn-lt"/>
          <a:ea typeface="+mn-ea"/>
          <a:cs typeface="+mn-cs"/>
        </a:defRPr>
      </a:lvl1pPr>
      <a:lvl2pPr marL="1072866" indent="-357622" algn="l" defTabSz="1430487" rtl="0" eaLnBrk="1" latinLnBrk="0" hangingPunct="1">
        <a:lnSpc>
          <a:spcPct val="90000"/>
        </a:lnSpc>
        <a:spcBef>
          <a:spcPts val="782"/>
        </a:spcBef>
        <a:buFont typeface="Arial" panose="020B0604020202020204" pitchFamily="34" charset="0"/>
        <a:buChar char="•"/>
        <a:defRPr kumimoji="1" sz="3755" kern="1200">
          <a:solidFill>
            <a:schemeClr val="tx1"/>
          </a:solidFill>
          <a:latin typeface="+mn-lt"/>
          <a:ea typeface="+mn-ea"/>
          <a:cs typeface="+mn-cs"/>
        </a:defRPr>
      </a:lvl2pPr>
      <a:lvl3pPr marL="1788109" indent="-357622" algn="l" defTabSz="1430487" rtl="0" eaLnBrk="1" latinLnBrk="0" hangingPunct="1">
        <a:lnSpc>
          <a:spcPct val="90000"/>
        </a:lnSpc>
        <a:spcBef>
          <a:spcPts val="782"/>
        </a:spcBef>
        <a:buFont typeface="Arial" panose="020B0604020202020204" pitchFamily="34" charset="0"/>
        <a:buChar char="•"/>
        <a:defRPr kumimoji="1" sz="3129" kern="1200">
          <a:solidFill>
            <a:schemeClr val="tx1"/>
          </a:solidFill>
          <a:latin typeface="+mn-lt"/>
          <a:ea typeface="+mn-ea"/>
          <a:cs typeface="+mn-cs"/>
        </a:defRPr>
      </a:lvl3pPr>
      <a:lvl4pPr marL="2503353" indent="-357622" algn="l" defTabSz="1430487" rtl="0" eaLnBrk="1" latinLnBrk="0" hangingPunct="1">
        <a:lnSpc>
          <a:spcPct val="90000"/>
        </a:lnSpc>
        <a:spcBef>
          <a:spcPts val="782"/>
        </a:spcBef>
        <a:buFont typeface="Arial" panose="020B0604020202020204" pitchFamily="34" charset="0"/>
        <a:buChar char="•"/>
        <a:defRPr kumimoji="1" sz="2816" kern="1200">
          <a:solidFill>
            <a:schemeClr val="tx1"/>
          </a:solidFill>
          <a:latin typeface="+mn-lt"/>
          <a:ea typeface="+mn-ea"/>
          <a:cs typeface="+mn-cs"/>
        </a:defRPr>
      </a:lvl4pPr>
      <a:lvl5pPr marL="3218597" indent="-357622" algn="l" defTabSz="1430487" rtl="0" eaLnBrk="1" latinLnBrk="0" hangingPunct="1">
        <a:lnSpc>
          <a:spcPct val="90000"/>
        </a:lnSpc>
        <a:spcBef>
          <a:spcPts val="782"/>
        </a:spcBef>
        <a:buFont typeface="Arial" panose="020B0604020202020204" pitchFamily="34" charset="0"/>
        <a:buChar char="•"/>
        <a:defRPr kumimoji="1" sz="2816" kern="1200">
          <a:solidFill>
            <a:schemeClr val="tx1"/>
          </a:solidFill>
          <a:latin typeface="+mn-lt"/>
          <a:ea typeface="+mn-ea"/>
          <a:cs typeface="+mn-cs"/>
        </a:defRPr>
      </a:lvl5pPr>
      <a:lvl6pPr marL="3933840" indent="-357622" algn="l" defTabSz="1430487" rtl="0" eaLnBrk="1" latinLnBrk="0" hangingPunct="1">
        <a:lnSpc>
          <a:spcPct val="90000"/>
        </a:lnSpc>
        <a:spcBef>
          <a:spcPts val="782"/>
        </a:spcBef>
        <a:buFont typeface="Arial" panose="020B0604020202020204" pitchFamily="34" charset="0"/>
        <a:buChar char="•"/>
        <a:defRPr kumimoji="1" sz="2816" kern="1200">
          <a:solidFill>
            <a:schemeClr val="tx1"/>
          </a:solidFill>
          <a:latin typeface="+mn-lt"/>
          <a:ea typeface="+mn-ea"/>
          <a:cs typeface="+mn-cs"/>
        </a:defRPr>
      </a:lvl6pPr>
      <a:lvl7pPr marL="4649084" indent="-357622" algn="l" defTabSz="1430487" rtl="0" eaLnBrk="1" latinLnBrk="0" hangingPunct="1">
        <a:lnSpc>
          <a:spcPct val="90000"/>
        </a:lnSpc>
        <a:spcBef>
          <a:spcPts val="782"/>
        </a:spcBef>
        <a:buFont typeface="Arial" panose="020B0604020202020204" pitchFamily="34" charset="0"/>
        <a:buChar char="•"/>
        <a:defRPr kumimoji="1" sz="2816" kern="1200">
          <a:solidFill>
            <a:schemeClr val="tx1"/>
          </a:solidFill>
          <a:latin typeface="+mn-lt"/>
          <a:ea typeface="+mn-ea"/>
          <a:cs typeface="+mn-cs"/>
        </a:defRPr>
      </a:lvl7pPr>
      <a:lvl8pPr marL="5364328" indent="-357622" algn="l" defTabSz="1430487" rtl="0" eaLnBrk="1" latinLnBrk="0" hangingPunct="1">
        <a:lnSpc>
          <a:spcPct val="90000"/>
        </a:lnSpc>
        <a:spcBef>
          <a:spcPts val="782"/>
        </a:spcBef>
        <a:buFont typeface="Arial" panose="020B0604020202020204" pitchFamily="34" charset="0"/>
        <a:buChar char="•"/>
        <a:defRPr kumimoji="1" sz="2816" kern="1200">
          <a:solidFill>
            <a:schemeClr val="tx1"/>
          </a:solidFill>
          <a:latin typeface="+mn-lt"/>
          <a:ea typeface="+mn-ea"/>
          <a:cs typeface="+mn-cs"/>
        </a:defRPr>
      </a:lvl8pPr>
      <a:lvl9pPr marL="6079571" indent="-357622" algn="l" defTabSz="1430487" rtl="0" eaLnBrk="1" latinLnBrk="0" hangingPunct="1">
        <a:lnSpc>
          <a:spcPct val="90000"/>
        </a:lnSpc>
        <a:spcBef>
          <a:spcPts val="782"/>
        </a:spcBef>
        <a:buFont typeface="Arial" panose="020B0604020202020204" pitchFamily="34" charset="0"/>
        <a:buChar char="•"/>
        <a:defRPr kumimoji="1" sz="281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430487" rtl="0" eaLnBrk="1" latinLnBrk="0" hangingPunct="1">
        <a:defRPr kumimoji="1" sz="2816" kern="1200">
          <a:solidFill>
            <a:schemeClr val="tx1"/>
          </a:solidFill>
          <a:latin typeface="+mn-lt"/>
          <a:ea typeface="+mn-ea"/>
          <a:cs typeface="+mn-cs"/>
        </a:defRPr>
      </a:lvl1pPr>
      <a:lvl2pPr marL="715244" algn="l" defTabSz="1430487" rtl="0" eaLnBrk="1" latinLnBrk="0" hangingPunct="1">
        <a:defRPr kumimoji="1" sz="2816" kern="1200">
          <a:solidFill>
            <a:schemeClr val="tx1"/>
          </a:solidFill>
          <a:latin typeface="+mn-lt"/>
          <a:ea typeface="+mn-ea"/>
          <a:cs typeface="+mn-cs"/>
        </a:defRPr>
      </a:lvl2pPr>
      <a:lvl3pPr marL="1430487" algn="l" defTabSz="1430487" rtl="0" eaLnBrk="1" latinLnBrk="0" hangingPunct="1">
        <a:defRPr kumimoji="1" sz="2816" kern="1200">
          <a:solidFill>
            <a:schemeClr val="tx1"/>
          </a:solidFill>
          <a:latin typeface="+mn-lt"/>
          <a:ea typeface="+mn-ea"/>
          <a:cs typeface="+mn-cs"/>
        </a:defRPr>
      </a:lvl3pPr>
      <a:lvl4pPr marL="2145731" algn="l" defTabSz="1430487" rtl="0" eaLnBrk="1" latinLnBrk="0" hangingPunct="1">
        <a:defRPr kumimoji="1" sz="2816" kern="1200">
          <a:solidFill>
            <a:schemeClr val="tx1"/>
          </a:solidFill>
          <a:latin typeface="+mn-lt"/>
          <a:ea typeface="+mn-ea"/>
          <a:cs typeface="+mn-cs"/>
        </a:defRPr>
      </a:lvl4pPr>
      <a:lvl5pPr marL="2860975" algn="l" defTabSz="1430487" rtl="0" eaLnBrk="1" latinLnBrk="0" hangingPunct="1">
        <a:defRPr kumimoji="1" sz="2816" kern="1200">
          <a:solidFill>
            <a:schemeClr val="tx1"/>
          </a:solidFill>
          <a:latin typeface="+mn-lt"/>
          <a:ea typeface="+mn-ea"/>
          <a:cs typeface="+mn-cs"/>
        </a:defRPr>
      </a:lvl5pPr>
      <a:lvl6pPr marL="3576218" algn="l" defTabSz="1430487" rtl="0" eaLnBrk="1" latinLnBrk="0" hangingPunct="1">
        <a:defRPr kumimoji="1" sz="2816" kern="1200">
          <a:solidFill>
            <a:schemeClr val="tx1"/>
          </a:solidFill>
          <a:latin typeface="+mn-lt"/>
          <a:ea typeface="+mn-ea"/>
          <a:cs typeface="+mn-cs"/>
        </a:defRPr>
      </a:lvl6pPr>
      <a:lvl7pPr marL="4291462" algn="l" defTabSz="1430487" rtl="0" eaLnBrk="1" latinLnBrk="0" hangingPunct="1">
        <a:defRPr kumimoji="1" sz="2816" kern="1200">
          <a:solidFill>
            <a:schemeClr val="tx1"/>
          </a:solidFill>
          <a:latin typeface="+mn-lt"/>
          <a:ea typeface="+mn-ea"/>
          <a:cs typeface="+mn-cs"/>
        </a:defRPr>
      </a:lvl7pPr>
      <a:lvl8pPr marL="5006706" algn="l" defTabSz="1430487" rtl="0" eaLnBrk="1" latinLnBrk="0" hangingPunct="1">
        <a:defRPr kumimoji="1" sz="2816" kern="1200">
          <a:solidFill>
            <a:schemeClr val="tx1"/>
          </a:solidFill>
          <a:latin typeface="+mn-lt"/>
          <a:ea typeface="+mn-ea"/>
          <a:cs typeface="+mn-cs"/>
        </a:defRPr>
      </a:lvl8pPr>
      <a:lvl9pPr marL="5721949" algn="l" defTabSz="1430487" rtl="0" eaLnBrk="1" latinLnBrk="0" hangingPunct="1">
        <a:defRPr kumimoji="1" sz="281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/>
          <p:cNvSpPr txBox="1"/>
          <p:nvPr/>
        </p:nvSpPr>
        <p:spPr>
          <a:xfrm>
            <a:off x="7606801" y="968684"/>
            <a:ext cx="360000" cy="9261510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kumimoji="1" lang="ja-JP" altLang="en-US" sz="1100" dirty="0" smtClean="0">
                <a:latin typeface="ＭＳ 明朝" panose="02020609040205080304" pitchFamily="17" charset="-128"/>
                <a:ea typeface="ＭＳ 明朝" panose="02020609040205080304" pitchFamily="17" charset="-128"/>
              </a:rPr>
              <a:t>印刷できる糊製本カバー　　　　　　　　　　　　　　　　　　　　　　　　　　　　　　　　　　　　　　　　　　　　株式会社プロバインド</a:t>
            </a:r>
            <a:endParaRPr kumimoji="1" lang="ja-JP" altLang="en-US" sz="1100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</p:txBody>
      </p:sp>
      <p:sp>
        <p:nvSpPr>
          <p:cNvPr id="3" name="テキスト ボックス 2"/>
          <p:cNvSpPr txBox="1"/>
          <p:nvPr/>
        </p:nvSpPr>
        <p:spPr>
          <a:xfrm>
            <a:off x="9928594" y="2087592"/>
            <a:ext cx="3711272" cy="4759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b="1" dirty="0" smtClean="0">
                <a:latin typeface="ＭＳ 明朝" panose="02020609040205080304" pitchFamily="17" charset="-128"/>
                <a:ea typeface="ＭＳ 明朝" panose="02020609040205080304" pitchFamily="17" charset="-128"/>
              </a:rPr>
              <a:t>印刷できる糊製本カバー</a:t>
            </a:r>
            <a:endParaRPr kumimoji="1" lang="ja-JP" altLang="en-US" b="1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9928594" y="8278483"/>
            <a:ext cx="3711272" cy="4759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b="1" dirty="0" smtClean="0">
                <a:latin typeface="ＭＳ 明朝" panose="02020609040205080304" pitchFamily="17" charset="-128"/>
                <a:ea typeface="ＭＳ 明朝" panose="02020609040205080304" pitchFamily="17" charset="-128"/>
              </a:rPr>
              <a:t>印刷できる糊製本カバー</a:t>
            </a:r>
            <a:endParaRPr kumimoji="1" lang="ja-JP" altLang="en-US" b="1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1454579" y="2087592"/>
            <a:ext cx="3711272" cy="4759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b="1" dirty="0" smtClean="0">
                <a:latin typeface="ＭＳ 明朝" panose="02020609040205080304" pitchFamily="17" charset="-128"/>
                <a:ea typeface="ＭＳ 明朝" panose="02020609040205080304" pitchFamily="17" charset="-128"/>
              </a:rPr>
              <a:t>印刷できる糊製本カバー</a:t>
            </a:r>
            <a:endParaRPr kumimoji="1" lang="ja-JP" altLang="en-US" b="1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1454579" y="8278483"/>
            <a:ext cx="3711272" cy="4759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b="1" dirty="0" smtClean="0">
                <a:latin typeface="ＭＳ 明朝" panose="02020609040205080304" pitchFamily="17" charset="-128"/>
                <a:ea typeface="ＭＳ 明朝" panose="02020609040205080304" pitchFamily="17" charset="-128"/>
              </a:rPr>
              <a:t>印刷できる糊製本カバー</a:t>
            </a:r>
            <a:endParaRPr kumimoji="1" lang="ja-JP" altLang="en-US" b="1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72099676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</TotalTime>
  <Words>27</Words>
  <Application>Microsoft Office PowerPoint</Application>
  <PresentationFormat>ユーザー設定</PresentationFormat>
  <Paragraphs>7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ＭＳ 明朝</vt:lpstr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keiichi azuma</dc:creator>
  <cp:lastModifiedBy>keiichi azuma</cp:lastModifiedBy>
  <cp:revision>2</cp:revision>
  <cp:lastPrinted>2014-02-20T09:15:19Z</cp:lastPrinted>
  <dcterms:created xsi:type="dcterms:W3CDTF">2014-02-20T08:09:33Z</dcterms:created>
  <dcterms:modified xsi:type="dcterms:W3CDTF">2014-02-20T09:15:42Z</dcterms:modified>
</cp:coreProperties>
</file>