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5371763" cy="10728325"/>
  <p:notesSz cx="9144000" cy="6858000"/>
  <p:defaultTextStyle>
    <a:defPPr>
      <a:defRPr lang="ja-JP"/>
    </a:defPPr>
    <a:lvl1pPr marL="0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1pPr>
    <a:lvl2pPr marL="625495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2pPr>
    <a:lvl3pPr marL="125099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3pPr>
    <a:lvl4pPr marL="1876486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4pPr>
    <a:lvl5pPr marL="250198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5pPr>
    <a:lvl6pPr marL="312747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6pPr>
    <a:lvl7pPr marL="3752972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7pPr>
    <a:lvl8pPr marL="437846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8pPr>
    <a:lvl9pPr marL="5003963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842" userDrawn="1">
          <p15:clr>
            <a:srgbClr val="A4A3A4"/>
          </p15:clr>
        </p15:guide>
        <p15:guide id="3" orient="horz" pos="33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06" y="66"/>
      </p:cViewPr>
      <p:guideLst>
        <p:guide pos="4842"/>
        <p:guide orient="horz" pos="33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9175C-B9A6-4B8E-8FCC-F4119799114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57250"/>
            <a:ext cx="33147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A2698-26B6-4F39-A0BB-EF56BDB731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69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14650" y="857250"/>
            <a:ext cx="33147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SD04A4S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ｍｍ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427</a:t>
            </a:r>
            <a:r>
              <a:rPr kumimoji="1" lang="ja-JP" altLang="en-US" smtClean="0"/>
              <a:t>ｘ</a:t>
            </a:r>
            <a:r>
              <a:rPr kumimoji="1" lang="en-US" altLang="ja-JP" dirty="0" smtClean="0"/>
              <a:t>298</a:t>
            </a:r>
            <a:r>
              <a:rPr kumimoji="1" lang="ja-JP" altLang="en-US" dirty="0" smtClean="0"/>
              <a:t>ｍｍ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2698-26B6-4F39-A0BB-EF56BDB7313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882" y="1755771"/>
            <a:ext cx="13065999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471" y="5634855"/>
            <a:ext cx="11528822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63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65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000419" y="571184"/>
            <a:ext cx="331453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810" y="571184"/>
            <a:ext cx="9751462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66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65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803" y="2674634"/>
            <a:ext cx="13258146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803" y="7179537"/>
            <a:ext cx="13258146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77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809" y="2855920"/>
            <a:ext cx="653299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81955" y="2855920"/>
            <a:ext cx="653299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79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811" y="571186"/>
            <a:ext cx="13258146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813" y="2629931"/>
            <a:ext cx="650297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813" y="3918819"/>
            <a:ext cx="650297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81956" y="2629931"/>
            <a:ext cx="653500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81956" y="3918819"/>
            <a:ext cx="653500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6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2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64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811" y="715222"/>
            <a:ext cx="495779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5001" y="1544683"/>
            <a:ext cx="7781955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811" y="3218497"/>
            <a:ext cx="495779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8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811" y="715222"/>
            <a:ext cx="495779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5001" y="1544683"/>
            <a:ext cx="7781955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811" y="3218497"/>
            <a:ext cx="495779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17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809" y="571186"/>
            <a:ext cx="13258146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809" y="2855920"/>
            <a:ext cx="13258146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809" y="9943570"/>
            <a:ext cx="345864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73396-6378-4C15-A9A4-2082D2585D7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91897" y="9943570"/>
            <a:ext cx="518797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307" y="9943570"/>
            <a:ext cx="345864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99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48561" y="958219"/>
            <a:ext cx="323486" cy="88639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902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　　　　　　　　　　　株式会社プロバインド</a:t>
            </a:r>
            <a:endParaRPr lang="ja-JP" altLang="en-US" sz="902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38511" y="2079791"/>
            <a:ext cx="3720108" cy="47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38511" y="8285422"/>
            <a:ext cx="3720108" cy="47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44320" y="2079791"/>
            <a:ext cx="3720108" cy="47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44320" y="8285422"/>
            <a:ext cx="3720108" cy="47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9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9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9938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3</cp:revision>
  <dcterms:created xsi:type="dcterms:W3CDTF">2014-02-20T04:08:05Z</dcterms:created>
  <dcterms:modified xsi:type="dcterms:W3CDTF">2014-02-27T01:06:00Z</dcterms:modified>
</cp:coreProperties>
</file>