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"/>
  </p:notesMasterIdLst>
  <p:sldIdLst>
    <p:sldId id="256" r:id="rId2"/>
  </p:sldIdLst>
  <p:sldSz cx="16163925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9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498" y="66"/>
      </p:cViewPr>
      <p:guideLst>
        <p:guide orient="horz" pos="3379"/>
        <p:guide pos="5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28925" y="857250"/>
            <a:ext cx="34861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28925" y="857250"/>
            <a:ext cx="348615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SD26A4S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26mm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449x298mm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2295" y="1755771"/>
            <a:ext cx="13739336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0491" y="5634855"/>
            <a:ext cx="12122944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9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98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67310" y="571184"/>
            <a:ext cx="3485346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1271" y="571184"/>
            <a:ext cx="10253990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7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08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852" y="2674634"/>
            <a:ext cx="13941385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852" y="7179537"/>
            <a:ext cx="13941385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875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1270" y="2855920"/>
            <a:ext cx="6869668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2987" y="2855920"/>
            <a:ext cx="6869668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59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375" y="571186"/>
            <a:ext cx="13941385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377" y="2629931"/>
            <a:ext cx="6838097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377" y="3918819"/>
            <a:ext cx="6838097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82988" y="2629931"/>
            <a:ext cx="6871773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82988" y="3918819"/>
            <a:ext cx="6871773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152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048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645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375" y="715222"/>
            <a:ext cx="521328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1773" y="1544683"/>
            <a:ext cx="8182987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375" y="3218497"/>
            <a:ext cx="521328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46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375" y="715222"/>
            <a:ext cx="5213287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71773" y="1544683"/>
            <a:ext cx="8182987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375" y="3218497"/>
            <a:ext cx="5213287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5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1270" y="571186"/>
            <a:ext cx="13941385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1270" y="2855920"/>
            <a:ext cx="13941385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1270" y="9943570"/>
            <a:ext cx="363688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54300" y="9943570"/>
            <a:ext cx="545532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15772" y="9943570"/>
            <a:ext cx="3636883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97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908069" y="817172"/>
            <a:ext cx="360099" cy="95740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4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97583" y="1974653"/>
            <a:ext cx="3839206" cy="492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297583" y="8378947"/>
            <a:ext cx="3839206" cy="492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1463" y="1974653"/>
            <a:ext cx="3839206" cy="492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31463" y="8378947"/>
            <a:ext cx="3839206" cy="492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82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20</cp:revision>
  <dcterms:created xsi:type="dcterms:W3CDTF">2014-02-20T08:10:50Z</dcterms:created>
  <dcterms:modified xsi:type="dcterms:W3CDTF">2014-04-02T03:49:50Z</dcterms:modified>
</cp:coreProperties>
</file>