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16200438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510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492" y="66"/>
      </p:cViewPr>
      <p:guideLst>
        <p:guide orient="horz" pos="3379"/>
        <p:guide pos="51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25750" y="857250"/>
            <a:ext cx="34925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25750" y="857250"/>
            <a:ext cx="3492500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SD27A4S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dirty="0" smtClean="0"/>
              <a:t>27mm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450x298mm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5033" y="1755771"/>
            <a:ext cx="13770372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5055" y="5634855"/>
            <a:ext cx="12150329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825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2940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93440" y="571184"/>
            <a:ext cx="3493219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781" y="571184"/>
            <a:ext cx="10277153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0286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297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5343" y="2674634"/>
            <a:ext cx="13972878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343" y="7179537"/>
            <a:ext cx="13972878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871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3780" y="2855920"/>
            <a:ext cx="6885186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01472" y="2855920"/>
            <a:ext cx="6885186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55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890" y="571186"/>
            <a:ext cx="13972878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892" y="2629931"/>
            <a:ext cx="6853544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5892" y="3918819"/>
            <a:ext cx="6853544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01473" y="2629931"/>
            <a:ext cx="6887296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01473" y="3918819"/>
            <a:ext cx="6887296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166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21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2892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890" y="715222"/>
            <a:ext cx="5225063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7296" y="1544683"/>
            <a:ext cx="8201472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890" y="3218497"/>
            <a:ext cx="5225063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311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890" y="715222"/>
            <a:ext cx="5225063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87296" y="1544683"/>
            <a:ext cx="8201472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890" y="3218497"/>
            <a:ext cx="5225063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005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3780" y="571186"/>
            <a:ext cx="13972878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780" y="2855920"/>
            <a:ext cx="13972878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3780" y="9943570"/>
            <a:ext cx="3645099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66395" y="9943570"/>
            <a:ext cx="5467648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41559" y="9943570"/>
            <a:ext cx="3645099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284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926297" y="806901"/>
            <a:ext cx="360548" cy="95740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43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320845" y="1966997"/>
            <a:ext cx="3847878" cy="4934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8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320845" y="8385758"/>
            <a:ext cx="3847878" cy="4934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8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34923" y="1966997"/>
            <a:ext cx="3847878" cy="4934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8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34923" y="8385758"/>
            <a:ext cx="3847878" cy="4934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88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21</cp:revision>
  <dcterms:created xsi:type="dcterms:W3CDTF">2014-02-20T08:10:50Z</dcterms:created>
  <dcterms:modified xsi:type="dcterms:W3CDTF">2014-04-02T03:50:35Z</dcterms:modified>
</cp:coreProperties>
</file>