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15624175" cy="10728325"/>
  <p:notesSz cx="14801850" cy="9975850"/>
  <p:defaultTextStyle>
    <a:defPPr>
      <a:defRPr lang="ja-JP"/>
    </a:defPPr>
    <a:lvl1pPr marL="0" algn="l" defTabSz="1261415" rtl="0" eaLnBrk="1" latinLnBrk="0" hangingPunct="1">
      <a:defRPr kumimoji="1" sz="2483" kern="1200">
        <a:solidFill>
          <a:schemeClr val="tx1"/>
        </a:solidFill>
        <a:latin typeface="+mn-lt"/>
        <a:ea typeface="+mn-ea"/>
        <a:cs typeface="+mn-cs"/>
      </a:defRPr>
    </a:lvl1pPr>
    <a:lvl2pPr marL="630707" algn="l" defTabSz="1261415" rtl="0" eaLnBrk="1" latinLnBrk="0" hangingPunct="1">
      <a:defRPr kumimoji="1" sz="2483" kern="1200">
        <a:solidFill>
          <a:schemeClr val="tx1"/>
        </a:solidFill>
        <a:latin typeface="+mn-lt"/>
        <a:ea typeface="+mn-ea"/>
        <a:cs typeface="+mn-cs"/>
      </a:defRPr>
    </a:lvl2pPr>
    <a:lvl3pPr marL="1261415" algn="l" defTabSz="1261415" rtl="0" eaLnBrk="1" latinLnBrk="0" hangingPunct="1">
      <a:defRPr kumimoji="1" sz="2483" kern="1200">
        <a:solidFill>
          <a:schemeClr val="tx1"/>
        </a:solidFill>
        <a:latin typeface="+mn-lt"/>
        <a:ea typeface="+mn-ea"/>
        <a:cs typeface="+mn-cs"/>
      </a:defRPr>
    </a:lvl3pPr>
    <a:lvl4pPr marL="1892122" algn="l" defTabSz="1261415" rtl="0" eaLnBrk="1" latinLnBrk="0" hangingPunct="1">
      <a:defRPr kumimoji="1" sz="2483" kern="1200">
        <a:solidFill>
          <a:schemeClr val="tx1"/>
        </a:solidFill>
        <a:latin typeface="+mn-lt"/>
        <a:ea typeface="+mn-ea"/>
        <a:cs typeface="+mn-cs"/>
      </a:defRPr>
    </a:lvl4pPr>
    <a:lvl5pPr marL="2522830" algn="l" defTabSz="1261415" rtl="0" eaLnBrk="1" latinLnBrk="0" hangingPunct="1">
      <a:defRPr kumimoji="1" sz="2483" kern="1200">
        <a:solidFill>
          <a:schemeClr val="tx1"/>
        </a:solidFill>
        <a:latin typeface="+mn-lt"/>
        <a:ea typeface="+mn-ea"/>
        <a:cs typeface="+mn-cs"/>
      </a:defRPr>
    </a:lvl5pPr>
    <a:lvl6pPr marL="3153537" algn="l" defTabSz="1261415" rtl="0" eaLnBrk="1" latinLnBrk="0" hangingPunct="1">
      <a:defRPr kumimoji="1" sz="2483" kern="1200">
        <a:solidFill>
          <a:schemeClr val="tx1"/>
        </a:solidFill>
        <a:latin typeface="+mn-lt"/>
        <a:ea typeface="+mn-ea"/>
        <a:cs typeface="+mn-cs"/>
      </a:defRPr>
    </a:lvl6pPr>
    <a:lvl7pPr marL="3784244" algn="l" defTabSz="1261415" rtl="0" eaLnBrk="1" latinLnBrk="0" hangingPunct="1">
      <a:defRPr kumimoji="1" sz="2483" kern="1200">
        <a:solidFill>
          <a:schemeClr val="tx1"/>
        </a:solidFill>
        <a:latin typeface="+mn-lt"/>
        <a:ea typeface="+mn-ea"/>
        <a:cs typeface="+mn-cs"/>
      </a:defRPr>
    </a:lvl7pPr>
    <a:lvl8pPr marL="4414952" algn="l" defTabSz="1261415" rtl="0" eaLnBrk="1" latinLnBrk="0" hangingPunct="1">
      <a:defRPr kumimoji="1" sz="2483" kern="1200">
        <a:solidFill>
          <a:schemeClr val="tx1"/>
        </a:solidFill>
        <a:latin typeface="+mn-lt"/>
        <a:ea typeface="+mn-ea"/>
        <a:cs typeface="+mn-cs"/>
      </a:defRPr>
    </a:lvl8pPr>
    <a:lvl9pPr marL="5045659" algn="l" defTabSz="1261415" rtl="0" eaLnBrk="1" latinLnBrk="0" hangingPunct="1">
      <a:defRPr kumimoji="1" sz="248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79" userDrawn="1">
          <p15:clr>
            <a:srgbClr val="A4A3A4"/>
          </p15:clr>
        </p15:guide>
        <p15:guide id="2" pos="492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2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606" y="66"/>
      </p:cViewPr>
      <p:guideLst>
        <p:guide orient="horz" pos="3379"/>
        <p:guide pos="492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414135" cy="501102"/>
          </a:xfrm>
          <a:prstGeom prst="rect">
            <a:avLst/>
          </a:prstGeom>
        </p:spPr>
        <p:txBody>
          <a:bodyPr vert="horz" lIns="141586" tIns="70793" rIns="141586" bIns="70793" rtlCol="0"/>
          <a:lstStyle>
            <a:lvl1pPr algn="l">
              <a:defRPr sz="19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8385146" y="0"/>
            <a:ext cx="6414135" cy="501102"/>
          </a:xfrm>
          <a:prstGeom prst="rect">
            <a:avLst/>
          </a:prstGeom>
        </p:spPr>
        <p:txBody>
          <a:bodyPr vert="horz" lIns="141586" tIns="70793" rIns="141586" bIns="70793" rtlCol="0"/>
          <a:lstStyle>
            <a:lvl1pPr algn="r">
              <a:defRPr sz="1900"/>
            </a:lvl1pPr>
          </a:lstStyle>
          <a:p>
            <a:fld id="{4EBB76C1-DEA5-4A8D-92D1-011DA6F6328A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951413" y="1247775"/>
            <a:ext cx="4899025" cy="3365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41586" tIns="70793" rIns="141586" bIns="7079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480185" y="4800879"/>
            <a:ext cx="11841480" cy="3927990"/>
          </a:xfrm>
          <a:prstGeom prst="rect">
            <a:avLst/>
          </a:prstGeom>
        </p:spPr>
        <p:txBody>
          <a:bodyPr vert="horz" lIns="141586" tIns="70793" rIns="141586" bIns="7079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74750"/>
            <a:ext cx="6414135" cy="501101"/>
          </a:xfrm>
          <a:prstGeom prst="rect">
            <a:avLst/>
          </a:prstGeom>
        </p:spPr>
        <p:txBody>
          <a:bodyPr vert="horz" lIns="141586" tIns="70793" rIns="141586" bIns="70793" rtlCol="0" anchor="b"/>
          <a:lstStyle>
            <a:lvl1pPr algn="l">
              <a:defRPr sz="19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8385146" y="9474750"/>
            <a:ext cx="6414135" cy="501101"/>
          </a:xfrm>
          <a:prstGeom prst="rect">
            <a:avLst/>
          </a:prstGeom>
        </p:spPr>
        <p:txBody>
          <a:bodyPr vert="horz" lIns="141586" tIns="70793" rIns="141586" bIns="70793" rtlCol="0" anchor="b"/>
          <a:lstStyle>
            <a:lvl1pPr algn="r">
              <a:defRPr sz="1900"/>
            </a:lvl1pPr>
          </a:lstStyle>
          <a:p>
            <a:fld id="{9123779C-5B45-4997-9F60-FAE6BBC72F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9560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51413" y="1247775"/>
            <a:ext cx="4899025" cy="33655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SD11A4S</a:t>
            </a:r>
            <a:r>
              <a:rPr kumimoji="1" lang="ja-JP" altLang="en-US" dirty="0" smtClean="0"/>
              <a:t>　</a:t>
            </a:r>
            <a:r>
              <a:rPr kumimoji="1" lang="ja-JP" altLang="en-US" dirty="0" smtClean="0"/>
              <a:t>背幅</a:t>
            </a:r>
            <a:r>
              <a:rPr kumimoji="1" lang="en-US" altLang="ja-JP" dirty="0" smtClean="0"/>
              <a:t>11mm</a:t>
            </a:r>
            <a:r>
              <a:rPr kumimoji="1" lang="ja-JP" altLang="en-US" dirty="0" smtClean="0"/>
              <a:t>　</a:t>
            </a:r>
            <a:r>
              <a:rPr kumimoji="1" lang="en-US" altLang="ja-JP" smtClean="0"/>
              <a:t>434x298mm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3779C-5B45-4997-9F60-FAE6BBC72F6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1346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813" y="1755771"/>
            <a:ext cx="13280549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3022" y="5634855"/>
            <a:ext cx="11718131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5306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4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81051" y="571184"/>
            <a:ext cx="3368963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4163" y="571184"/>
            <a:ext cx="9911586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8167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2554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025" y="2674634"/>
            <a:ext cx="13475851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025" y="7179537"/>
            <a:ext cx="13475851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298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4162" y="2855920"/>
            <a:ext cx="6640274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09739" y="2855920"/>
            <a:ext cx="6640274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8125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6197" y="571186"/>
            <a:ext cx="13475851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6199" y="2629931"/>
            <a:ext cx="6609757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6199" y="3918819"/>
            <a:ext cx="6609757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909740" y="2629931"/>
            <a:ext cx="6642309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909740" y="3918819"/>
            <a:ext cx="6642309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269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7219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3307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6197" y="715222"/>
            <a:ext cx="5039203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42309" y="1544683"/>
            <a:ext cx="7909739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6197" y="3218497"/>
            <a:ext cx="5039203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7646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6197" y="715222"/>
            <a:ext cx="5039203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42309" y="1544683"/>
            <a:ext cx="7909739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6197" y="3218497"/>
            <a:ext cx="5039203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735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74162" y="571186"/>
            <a:ext cx="13475851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4162" y="2855920"/>
            <a:ext cx="13475851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74162" y="9943570"/>
            <a:ext cx="3515439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B39FD-8AED-463E-84AF-A2F92C6A3E16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75508" y="9943570"/>
            <a:ext cx="5273159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34574" y="9943570"/>
            <a:ext cx="3515439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052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7648682" y="948494"/>
            <a:ext cx="354712" cy="926151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105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株式会社プロバインド</a:t>
            </a:r>
            <a:endParaRPr lang="ja-JP" altLang="en-US" sz="1105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974198" y="2072542"/>
            <a:ext cx="3728319" cy="4781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94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94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974198" y="8291870"/>
            <a:ext cx="3728319" cy="4781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94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94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461260" y="2072542"/>
            <a:ext cx="3728319" cy="4781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94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94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61260" y="8291870"/>
            <a:ext cx="3728319" cy="4781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94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94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0996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4</cp:revision>
  <cp:lastPrinted>2014-02-20T09:15:19Z</cp:lastPrinted>
  <dcterms:created xsi:type="dcterms:W3CDTF">2014-02-20T08:09:33Z</dcterms:created>
  <dcterms:modified xsi:type="dcterms:W3CDTF">2014-02-27T01:10:28Z</dcterms:modified>
</cp:coreProperties>
</file>