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5695613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88" y="66"/>
      </p:cViewPr>
      <p:guideLst>
        <p:guide orient="horz" pos="3379"/>
        <p:guide pos="49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857250"/>
            <a:ext cx="33845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79725" y="857250"/>
            <a:ext cx="338455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SD13A4S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13mm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436x298mm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7171" y="1755771"/>
            <a:ext cx="13341271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1952" y="5634855"/>
            <a:ext cx="11771710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808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43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32174" y="571184"/>
            <a:ext cx="3384367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075" y="571184"/>
            <a:ext cx="9956904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75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38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00" y="2674634"/>
            <a:ext cx="13537466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900" y="7179537"/>
            <a:ext cx="13537466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12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073" y="2855920"/>
            <a:ext cx="6670636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45904" y="2855920"/>
            <a:ext cx="6670636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70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118" y="571186"/>
            <a:ext cx="13537466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1119" y="2629931"/>
            <a:ext cx="663997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1119" y="3918819"/>
            <a:ext cx="663997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45905" y="2629931"/>
            <a:ext cx="6672680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45905" y="3918819"/>
            <a:ext cx="6672680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21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48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90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118" y="715222"/>
            <a:ext cx="5062244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2680" y="1544683"/>
            <a:ext cx="7945904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1118" y="3218497"/>
            <a:ext cx="5062244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46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118" y="715222"/>
            <a:ext cx="5062244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72680" y="1544683"/>
            <a:ext cx="7945904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1118" y="3218497"/>
            <a:ext cx="5062244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70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9074" y="571186"/>
            <a:ext cx="13537466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9074" y="2855920"/>
            <a:ext cx="13537466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9073" y="9943570"/>
            <a:ext cx="353151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9172" y="9943570"/>
            <a:ext cx="529726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5027" y="9943570"/>
            <a:ext cx="353151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47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673942" y="958882"/>
            <a:ext cx="354264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2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2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94374" y="2080285"/>
            <a:ext cx="3719549" cy="477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994374" y="8284982"/>
            <a:ext cx="3719549" cy="477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01461" y="2080285"/>
            <a:ext cx="3719549" cy="477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01461" y="8284982"/>
            <a:ext cx="3719549" cy="477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5</cp:revision>
  <dcterms:created xsi:type="dcterms:W3CDTF">2014-02-20T08:10:50Z</dcterms:created>
  <dcterms:modified xsi:type="dcterms:W3CDTF">2014-02-27T01:11:21Z</dcterms:modified>
</cp:coreProperties>
</file>