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1580356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49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70" y="66"/>
      </p:cViewPr>
      <p:guideLst>
        <p:guide orient="horz" pos="3379"/>
        <p:guide pos="49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68613" y="857250"/>
            <a:ext cx="34067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68613" y="857250"/>
            <a:ext cx="340677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SD16A4S</a:t>
            </a:r>
            <a:r>
              <a:rPr kumimoji="1" lang="ja-JP" altLang="en-US" dirty="0" smtClean="0"/>
              <a:t>　背幅</a:t>
            </a:r>
            <a:r>
              <a:rPr kumimoji="1" lang="en-US" altLang="ja-JP" dirty="0" smtClean="0"/>
              <a:t>16mm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439x298mm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67" y="1755771"/>
            <a:ext cx="13433029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5446" y="5634855"/>
            <a:ext cx="11852672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0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998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09426" y="571184"/>
            <a:ext cx="340764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6496" y="571184"/>
            <a:ext cx="10025385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40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27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265" y="2674634"/>
            <a:ext cx="13630573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265" y="7179537"/>
            <a:ext cx="13630573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767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6495" y="2855920"/>
            <a:ext cx="671651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00554" y="2855920"/>
            <a:ext cx="6716514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21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53" y="571186"/>
            <a:ext cx="13630573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8555" y="2629931"/>
            <a:ext cx="668564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8555" y="3918819"/>
            <a:ext cx="668564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00554" y="2629931"/>
            <a:ext cx="671857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00554" y="3918819"/>
            <a:ext cx="671857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92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31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19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54" y="715222"/>
            <a:ext cx="509706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8573" y="1544683"/>
            <a:ext cx="8000554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8554" y="3218497"/>
            <a:ext cx="509706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33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54" y="715222"/>
            <a:ext cx="509706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18573" y="1544683"/>
            <a:ext cx="8000554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8554" y="3218497"/>
            <a:ext cx="509706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521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6495" y="571186"/>
            <a:ext cx="13630573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6495" y="2855920"/>
            <a:ext cx="13630573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6495" y="9943570"/>
            <a:ext cx="355580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4930" y="9943570"/>
            <a:ext cx="533370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1266" y="9943570"/>
            <a:ext cx="355580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34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27940" y="928584"/>
            <a:ext cx="355482" cy="93657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1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63113" y="2057701"/>
            <a:ext cx="3745132" cy="480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63113" y="8305072"/>
            <a:ext cx="3745132" cy="480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11788" y="2057701"/>
            <a:ext cx="3745132" cy="480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11788" y="8305072"/>
            <a:ext cx="3745132" cy="480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1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8</cp:revision>
  <dcterms:created xsi:type="dcterms:W3CDTF">2014-02-20T08:10:50Z</dcterms:created>
  <dcterms:modified xsi:type="dcterms:W3CDTF">2014-04-02T03:41:16Z</dcterms:modified>
</cp:coreProperties>
</file>