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5300325" cy="10728325"/>
  <p:notesSz cx="9144000" cy="6858000"/>
  <p:defaultTextStyle>
    <a:defPPr>
      <a:defRPr lang="ja-JP"/>
    </a:defPPr>
    <a:lvl1pPr marL="0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1pPr>
    <a:lvl2pPr marL="623804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2pPr>
    <a:lvl3pPr marL="1247607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3pPr>
    <a:lvl4pPr marL="1871411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4pPr>
    <a:lvl5pPr marL="2495215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5pPr>
    <a:lvl6pPr marL="3119018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6pPr>
    <a:lvl7pPr marL="3742822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7pPr>
    <a:lvl8pPr marL="4366626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8pPr>
    <a:lvl9pPr marL="4990429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820" userDrawn="1">
          <p15:clr>
            <a:srgbClr val="A4A3A4"/>
          </p15:clr>
        </p15:guide>
        <p15:guide id="3" orient="horz" pos="33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2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624" y="66"/>
      </p:cViewPr>
      <p:guideLst>
        <p:guide pos="4820"/>
        <p:guide orient="horz" pos="33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12D98-6E58-43A3-B4BD-50387F5F526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22588" y="857250"/>
            <a:ext cx="32988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E1773-F5F0-4493-B311-199150B5A8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666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922588" y="857250"/>
            <a:ext cx="32988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SD02A4S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ｍｍ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425x298mm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E1773-F5F0-4493-B311-199150B5A8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57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7525" y="1755771"/>
            <a:ext cx="13005276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2541" y="5634855"/>
            <a:ext cx="11475244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18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357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49296" y="571184"/>
            <a:ext cx="329913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1898" y="571184"/>
            <a:ext cx="9706144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67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39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929" y="2674634"/>
            <a:ext cx="13196530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929" y="7179537"/>
            <a:ext cx="13196530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79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1897" y="2855920"/>
            <a:ext cx="6502638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45790" y="2855920"/>
            <a:ext cx="6502638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57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90" y="571186"/>
            <a:ext cx="13196530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3892" y="2629931"/>
            <a:ext cx="6472754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3892" y="3918819"/>
            <a:ext cx="6472754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45790" y="2629931"/>
            <a:ext cx="650463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45790" y="3918819"/>
            <a:ext cx="650463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6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37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85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90" y="715222"/>
            <a:ext cx="493475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4631" y="1544683"/>
            <a:ext cx="7745790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3890" y="3218497"/>
            <a:ext cx="493475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53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90" y="715222"/>
            <a:ext cx="493475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04631" y="1544683"/>
            <a:ext cx="7745790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3890" y="3218497"/>
            <a:ext cx="493475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32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1898" y="571186"/>
            <a:ext cx="13196530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898" y="2855920"/>
            <a:ext cx="13196530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1897" y="9943570"/>
            <a:ext cx="344257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6FFD2-8A02-4E73-B911-FD4D3C05121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68233" y="9943570"/>
            <a:ext cx="5163860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05855" y="9943570"/>
            <a:ext cx="344257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28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808067" y="2079754"/>
            <a:ext cx="3720150" cy="477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2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08067" y="8285454"/>
            <a:ext cx="3720150" cy="477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2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13782" y="2079754"/>
            <a:ext cx="3720150" cy="477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2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13782" y="8285454"/>
            <a:ext cx="3720150" cy="477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6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62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257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22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3</cp:revision>
  <dcterms:created xsi:type="dcterms:W3CDTF">2014-02-20T03:58:49Z</dcterms:created>
  <dcterms:modified xsi:type="dcterms:W3CDTF">2014-02-27T01:04:02Z</dcterms:modified>
</cp:coreProperties>
</file>