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"/>
  </p:notesMasterIdLst>
  <p:sldIdLst>
    <p:sldId id="256" r:id="rId2"/>
  </p:sldIdLst>
  <p:sldSz cx="16019463" cy="10728325"/>
  <p:notesSz cx="9144000" cy="6858000"/>
  <p:defaultTextStyle>
    <a:defPPr>
      <a:defRPr lang="ja-JP"/>
    </a:defPPr>
    <a:lvl1pPr marL="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1pPr>
    <a:lvl2pPr marL="633313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2pPr>
    <a:lvl3pPr marL="126662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3pPr>
    <a:lvl4pPr marL="189994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4pPr>
    <a:lvl5pPr marL="253325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5pPr>
    <a:lvl6pPr marL="316656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6pPr>
    <a:lvl7pPr marL="3799881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7pPr>
    <a:lvl8pPr marL="443319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8pPr>
    <a:lvl9pPr marL="5066508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504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528" y="66"/>
      </p:cViewPr>
      <p:guideLst>
        <p:guide orient="horz" pos="3379"/>
        <p:guide pos="50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0DA9A-58AE-414E-B412-4AB380333388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44800" y="857250"/>
            <a:ext cx="34544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51AB7-00C6-42F1-B1D8-6A7A6F1E2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5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844800" y="857250"/>
            <a:ext cx="3454400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SD22A4S</a:t>
            </a:r>
            <a:r>
              <a:rPr kumimoji="1" lang="ja-JP" altLang="en-US" dirty="0" smtClean="0"/>
              <a:t>　</a:t>
            </a:r>
            <a:r>
              <a:rPr kumimoji="1" lang="ja-JP" altLang="en-US" dirty="0" smtClean="0"/>
              <a:t>背幅</a:t>
            </a:r>
            <a:r>
              <a:rPr kumimoji="1" lang="en-US" altLang="ja-JP" dirty="0" smtClean="0"/>
              <a:t>22mm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445x298mm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51AB7-00C6-42F1-B1D8-6A7A6F1E2D2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405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1460" y="1755771"/>
            <a:ext cx="13616544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2433" y="5634855"/>
            <a:ext cx="12014597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683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681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463929" y="571184"/>
            <a:ext cx="3454197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1339" y="571184"/>
            <a:ext cx="10162347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385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7507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995" y="2674634"/>
            <a:ext cx="13816787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2995" y="7179537"/>
            <a:ext cx="13816787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1723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1338" y="2855920"/>
            <a:ext cx="6808272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09853" y="2855920"/>
            <a:ext cx="6808272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514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425" y="571186"/>
            <a:ext cx="13816787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426" y="2629931"/>
            <a:ext cx="6776983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426" y="3918819"/>
            <a:ext cx="6776983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109854" y="2629931"/>
            <a:ext cx="6810358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109854" y="3918819"/>
            <a:ext cx="6810358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195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09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450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424" y="715222"/>
            <a:ext cx="5166694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58" y="1544683"/>
            <a:ext cx="8109853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3424" y="3218497"/>
            <a:ext cx="5166694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6230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424" y="715222"/>
            <a:ext cx="5166694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0358" y="1544683"/>
            <a:ext cx="8109853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3424" y="3218497"/>
            <a:ext cx="5166694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833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1338" y="571186"/>
            <a:ext cx="13816787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1338" y="2855920"/>
            <a:ext cx="13816787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1338" y="9943570"/>
            <a:ext cx="3604379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06447" y="9943570"/>
            <a:ext cx="5406569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3746" y="9943570"/>
            <a:ext cx="3604379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4861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835936" y="867989"/>
            <a:ext cx="357918" cy="946990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26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200590" y="2012532"/>
            <a:ext cx="3796298" cy="48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52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200590" y="8345251"/>
            <a:ext cx="3796298" cy="48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52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32441" y="2012532"/>
            <a:ext cx="3796298" cy="48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52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32441" y="8345251"/>
            <a:ext cx="3796298" cy="48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52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</p:spTree>
    <p:extLst>
      <p:ext uri="{BB962C8B-B14F-4D97-AF65-F5344CB8AC3E}">
        <p14:creationId xmlns:p14="http://schemas.microsoft.com/office/powerpoint/2010/main" val="219265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14</cp:revision>
  <dcterms:created xsi:type="dcterms:W3CDTF">2014-02-20T08:10:50Z</dcterms:created>
  <dcterms:modified xsi:type="dcterms:W3CDTF">2014-04-02T03:46:08Z</dcterms:modified>
</cp:coreProperties>
</file>