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5732125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95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82" y="66"/>
      </p:cViewPr>
      <p:guideLst>
        <p:guide orient="horz" pos="3379"/>
        <p:guide pos="49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857250"/>
            <a:ext cx="33940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74963" y="857250"/>
            <a:ext cx="339407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SD14A4S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14mm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437x298mm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9910" y="1755771"/>
            <a:ext cx="13372306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6516" y="5634855"/>
            <a:ext cx="11799094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818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153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58303" y="571184"/>
            <a:ext cx="3392239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1584" y="571184"/>
            <a:ext cx="9980067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46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91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391" y="2674634"/>
            <a:ext cx="13568958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3391" y="7179537"/>
            <a:ext cx="13568958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27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1584" y="2855920"/>
            <a:ext cx="6686153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64388" y="2855920"/>
            <a:ext cx="6686153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29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633" y="571186"/>
            <a:ext cx="13568958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635" y="2629931"/>
            <a:ext cx="6655425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3635" y="3918819"/>
            <a:ext cx="6655425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64389" y="2629931"/>
            <a:ext cx="6688202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64389" y="3918819"/>
            <a:ext cx="6688202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23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516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633" y="715222"/>
            <a:ext cx="507402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202" y="1544683"/>
            <a:ext cx="7964388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3633" y="3218497"/>
            <a:ext cx="507402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521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633" y="715222"/>
            <a:ext cx="507402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88202" y="1544683"/>
            <a:ext cx="7964388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3633" y="3218497"/>
            <a:ext cx="507402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94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1584" y="571186"/>
            <a:ext cx="13568958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1584" y="2855920"/>
            <a:ext cx="13568958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1584" y="9943570"/>
            <a:ext cx="353972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11267" y="9943570"/>
            <a:ext cx="530959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0813" y="9943570"/>
            <a:ext cx="353972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11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692170" y="948634"/>
            <a:ext cx="354712" cy="926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5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lang="ja-JP" altLang="en-US" sz="1105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17624" y="2072646"/>
            <a:ext cx="3728202" cy="478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0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504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17624" y="8291777"/>
            <a:ext cx="3728202" cy="478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0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504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04954" y="2072646"/>
            <a:ext cx="3728202" cy="478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0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504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04954" y="8291777"/>
            <a:ext cx="3728202" cy="478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0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504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6</cp:revision>
  <dcterms:created xsi:type="dcterms:W3CDTF">2014-02-20T08:10:50Z</dcterms:created>
  <dcterms:modified xsi:type="dcterms:W3CDTF">2014-02-27T01:11:58Z</dcterms:modified>
</cp:coreProperties>
</file>