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335250" cy="10728325"/>
  <p:notesSz cx="9144000" cy="6858000"/>
  <p:defaultTextStyle>
    <a:defPPr>
      <a:defRPr lang="ja-JP"/>
    </a:defPPr>
    <a:lvl1pPr marL="0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1pPr>
    <a:lvl2pPr marL="625495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2pPr>
    <a:lvl3pPr marL="1250991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3pPr>
    <a:lvl4pPr marL="1876486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4pPr>
    <a:lvl5pPr marL="2501981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5pPr>
    <a:lvl6pPr marL="3127477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6pPr>
    <a:lvl7pPr marL="3752972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7pPr>
    <a:lvl8pPr marL="4378467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8pPr>
    <a:lvl9pPr marL="5003963" algn="l" defTabSz="1250991" rtl="0" eaLnBrk="1" latinLnBrk="0" hangingPunct="1">
      <a:defRPr kumimoji="1" sz="246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830" userDrawn="1">
          <p15:clr>
            <a:srgbClr val="A4A3A4"/>
          </p15:clr>
        </p15:guide>
        <p15:guide id="3" orient="horz" pos="337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18" y="66"/>
      </p:cViewPr>
      <p:guideLst>
        <p:guide pos="4830"/>
        <p:guide orient="horz" pos="33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9175C-B9A6-4B8E-8FCC-F41197991141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17825" y="857250"/>
            <a:ext cx="33083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A2698-26B6-4F39-A0BB-EF56BDB731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696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SD03A4S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ｍｍ　</a:t>
            </a:r>
            <a:r>
              <a:rPr kumimoji="1" lang="en-US" altLang="ja-JP" dirty="0" smtClean="0"/>
              <a:t>426</a:t>
            </a:r>
            <a:r>
              <a:rPr kumimoji="1" lang="ja-JP" altLang="en-US" dirty="0" err="1" smtClean="0"/>
              <a:t>ｘ</a:t>
            </a:r>
            <a:r>
              <a:rPr kumimoji="1" lang="en-US" altLang="ja-JP" dirty="0" smtClean="0"/>
              <a:t>298</a:t>
            </a:r>
            <a:r>
              <a:rPr kumimoji="1" lang="ja-JP" altLang="en-US" smtClean="0"/>
              <a:t>ｍｍ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2698-26B6-4F39-A0BB-EF56BDB7313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144" y="1755771"/>
            <a:ext cx="13034963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6906" y="5634855"/>
            <a:ext cx="11501438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32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189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4289" y="571184"/>
            <a:ext cx="330666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299" y="571184"/>
            <a:ext cx="9728299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88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374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312" y="2674634"/>
            <a:ext cx="13226653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312" y="7179537"/>
            <a:ext cx="13226653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64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299" y="2855920"/>
            <a:ext cx="651748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3470" y="2855920"/>
            <a:ext cx="651748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95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571186"/>
            <a:ext cx="13226653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297" y="2629931"/>
            <a:ext cx="6487529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297" y="3918819"/>
            <a:ext cx="6487529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3471" y="2629931"/>
            <a:ext cx="6519479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3471" y="3918819"/>
            <a:ext cx="6519479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66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53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792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715222"/>
            <a:ext cx="494601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9479" y="1544683"/>
            <a:ext cx="7763470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3218497"/>
            <a:ext cx="494601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524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715222"/>
            <a:ext cx="494601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19479" y="1544683"/>
            <a:ext cx="7763470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3218497"/>
            <a:ext cx="494601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6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571186"/>
            <a:ext cx="13226653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2855920"/>
            <a:ext cx="13226653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9943570"/>
            <a:ext cx="3450431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73396-6378-4C15-A9A4-2082D2585D73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9943570"/>
            <a:ext cx="517564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9943570"/>
            <a:ext cx="3450431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4653-DB4B-445D-91A8-C6D6F55057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71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530184" y="968684"/>
            <a:ext cx="323165" cy="88639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9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</a:t>
            </a:r>
            <a:r>
              <a:rPr kumimoji="1" lang="ja-JP" altLang="en-US" sz="9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　　　株式</a:t>
            </a:r>
            <a:r>
              <a:rPr kumimoji="1" lang="ja-JP" altLang="en-US" sz="9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会社プロバインド</a:t>
            </a:r>
            <a:endParaRPr kumimoji="1" lang="ja-JP" altLang="en-US" sz="9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815142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815142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41127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41127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9938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2</cp:revision>
  <dcterms:created xsi:type="dcterms:W3CDTF">2014-02-20T04:08:05Z</dcterms:created>
  <dcterms:modified xsi:type="dcterms:W3CDTF">2014-02-20T09:22:49Z</dcterms:modified>
</cp:coreProperties>
</file>